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4"/>
  </p:notesMasterIdLst>
  <p:sldIdLst>
    <p:sldId id="256" r:id="rId2"/>
    <p:sldId id="269" r:id="rId3"/>
    <p:sldId id="257" r:id="rId4"/>
    <p:sldId id="259" r:id="rId5"/>
    <p:sldId id="258" r:id="rId6"/>
    <p:sldId id="270" r:id="rId7"/>
    <p:sldId id="260" r:id="rId8"/>
    <p:sldId id="261" r:id="rId9"/>
    <p:sldId id="263" r:id="rId10"/>
    <p:sldId id="265" r:id="rId11"/>
    <p:sldId id="272" r:id="rId12"/>
    <p:sldId id="27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10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shall Ring" userId="8c1ced981734ec64" providerId="LiveId" clId="{5D9507CB-3EB3-41DC-AA52-ECA3D32D730A}"/>
    <pc:docChg chg="undo custSel addSld delSld modSld sldOrd modMainMaster">
      <pc:chgData name="Marshall Ring" userId="8c1ced981734ec64" providerId="LiveId" clId="{5D9507CB-3EB3-41DC-AA52-ECA3D32D730A}" dt="2025-04-04T18:58:32.619" v="3045" actId="20577"/>
      <pc:docMkLst>
        <pc:docMk/>
      </pc:docMkLst>
      <pc:sldChg chg="addSp delSp modSp mod setBg setClrOvrMap delDesignElem">
        <pc:chgData name="Marshall Ring" userId="8c1ced981734ec64" providerId="LiveId" clId="{5D9507CB-3EB3-41DC-AA52-ECA3D32D730A}" dt="2025-04-03T20:23:39.183" v="2991" actId="1038"/>
        <pc:sldMkLst>
          <pc:docMk/>
          <pc:sldMk cId="724060245" sldId="256"/>
        </pc:sldMkLst>
        <pc:spChg chg="mod">
          <ac:chgData name="Marshall Ring" userId="8c1ced981734ec64" providerId="LiveId" clId="{5D9507CB-3EB3-41DC-AA52-ECA3D32D730A}" dt="2025-04-03T20:23:39.183" v="2991" actId="1038"/>
          <ac:spMkLst>
            <pc:docMk/>
            <pc:sldMk cId="724060245" sldId="256"/>
            <ac:spMk id="2" creationId="{DBE7E99F-888D-C4A9-B499-F38AA8FA8BC5}"/>
          </ac:spMkLst>
        </pc:spChg>
        <pc:spChg chg="mod">
          <ac:chgData name="Marshall Ring" userId="8c1ced981734ec64" providerId="LiveId" clId="{5D9507CB-3EB3-41DC-AA52-ECA3D32D730A}" dt="2025-04-03T19:57:49.364" v="2321" actId="1076"/>
          <ac:spMkLst>
            <pc:docMk/>
            <pc:sldMk cId="724060245" sldId="256"/>
            <ac:spMk id="3" creationId="{5B11F119-F1CE-3A64-5F9F-76E8FD02E78C}"/>
          </ac:spMkLst>
        </pc:spChg>
        <pc:spChg chg="add">
          <ac:chgData name="Marshall Ring" userId="8c1ced981734ec64" providerId="LiveId" clId="{5D9507CB-3EB3-41DC-AA52-ECA3D32D730A}" dt="2025-04-03T19:57:40.693" v="2320" actId="26606"/>
          <ac:spMkLst>
            <pc:docMk/>
            <pc:sldMk cId="724060245" sldId="256"/>
            <ac:spMk id="98" creationId="{63A60C88-7443-4827-9241-5019758CB4F0}"/>
          </ac:spMkLst>
        </pc:spChg>
        <pc:grpChg chg="add">
          <ac:chgData name="Marshall Ring" userId="8c1ced981734ec64" providerId="LiveId" clId="{5D9507CB-3EB3-41DC-AA52-ECA3D32D730A}" dt="2025-04-03T19:57:40.693" v="2320" actId="26606"/>
          <ac:grpSpMkLst>
            <pc:docMk/>
            <pc:sldMk cId="724060245" sldId="256"/>
            <ac:grpSpMk id="82" creationId="{15FF890B-3CE7-403A-AECE-2DE04FC7AF80}"/>
          </ac:grpSpMkLst>
        </pc:grpChg>
        <pc:grpChg chg="add">
          <ac:chgData name="Marshall Ring" userId="8c1ced981734ec64" providerId="LiveId" clId="{5D9507CB-3EB3-41DC-AA52-ECA3D32D730A}" dt="2025-04-03T19:57:40.693" v="2320" actId="26606"/>
          <ac:grpSpMkLst>
            <pc:docMk/>
            <pc:sldMk cId="724060245" sldId="256"/>
            <ac:grpSpMk id="90" creationId="{DF8D5C46-63E5-40C5-A208-4B2189FA1032}"/>
          </ac:grpSpMkLst>
        </pc:grpChg>
        <pc:picChg chg="add mod">
          <ac:chgData name="Marshall Ring" userId="8c1ced981734ec64" providerId="LiveId" clId="{5D9507CB-3EB3-41DC-AA52-ECA3D32D730A}" dt="2025-04-03T19:57:40.693" v="2320" actId="26606"/>
          <ac:picMkLst>
            <pc:docMk/>
            <pc:sldMk cId="724060245" sldId="256"/>
            <ac:picMk id="5" creationId="{BBB7006D-87AC-24D6-D4CA-A426E699FBE4}"/>
          </ac:picMkLst>
        </pc:picChg>
      </pc:sldChg>
      <pc:sldChg chg="modSp mod">
        <pc:chgData name="Marshall Ring" userId="8c1ced981734ec64" providerId="LiveId" clId="{5D9507CB-3EB3-41DC-AA52-ECA3D32D730A}" dt="2025-04-03T19:58:15.939" v="2326" actId="1076"/>
        <pc:sldMkLst>
          <pc:docMk/>
          <pc:sldMk cId="2366464078" sldId="257"/>
        </pc:sldMkLst>
        <pc:spChg chg="mod">
          <ac:chgData name="Marshall Ring" userId="8c1ced981734ec64" providerId="LiveId" clId="{5D9507CB-3EB3-41DC-AA52-ECA3D32D730A}" dt="2025-04-03T19:58:15.939" v="2326" actId="1076"/>
          <ac:spMkLst>
            <pc:docMk/>
            <pc:sldMk cId="2366464078" sldId="257"/>
            <ac:spMk id="2" creationId="{D267FA98-0317-1EEB-9AA8-7C2214702652}"/>
          </ac:spMkLst>
        </pc:spChg>
        <pc:spChg chg="mod">
          <ac:chgData name="Marshall Ring" userId="8c1ced981734ec64" providerId="LiveId" clId="{5D9507CB-3EB3-41DC-AA52-ECA3D32D730A}" dt="2025-04-03T17:37:09.732" v="2296" actId="27636"/>
          <ac:spMkLst>
            <pc:docMk/>
            <pc:sldMk cId="2366464078" sldId="257"/>
            <ac:spMk id="3" creationId="{AC336BA1-7641-6E31-BF63-89AB1EDEE192}"/>
          </ac:spMkLst>
        </pc:spChg>
        <pc:spChg chg="mod">
          <ac:chgData name="Marshall Ring" userId="8c1ced981734ec64" providerId="LiveId" clId="{5D9507CB-3EB3-41DC-AA52-ECA3D32D730A}" dt="2025-04-03T17:37:09.247" v="2294"/>
          <ac:spMkLst>
            <pc:docMk/>
            <pc:sldMk cId="2366464078" sldId="257"/>
            <ac:spMk id="4" creationId="{5500EB93-E2D7-12D2-BFC0-3DBF02C7A97F}"/>
          </ac:spMkLst>
        </pc:spChg>
        <pc:spChg chg="mod">
          <ac:chgData name="Marshall Ring" userId="8c1ced981734ec64" providerId="LiveId" clId="{5D9507CB-3EB3-41DC-AA52-ECA3D32D730A}" dt="2025-04-03T17:37:09.247" v="2294"/>
          <ac:spMkLst>
            <pc:docMk/>
            <pc:sldMk cId="2366464078" sldId="257"/>
            <ac:spMk id="5" creationId="{0797A7EC-0CEC-2087-2F27-CFA10EF6524A}"/>
          </ac:spMkLst>
        </pc:spChg>
        <pc:spChg chg="mod">
          <ac:chgData name="Marshall Ring" userId="8c1ced981734ec64" providerId="LiveId" clId="{5D9507CB-3EB3-41DC-AA52-ECA3D32D730A}" dt="2025-04-03T17:37:09.247" v="2294"/>
          <ac:spMkLst>
            <pc:docMk/>
            <pc:sldMk cId="2366464078" sldId="257"/>
            <ac:spMk id="6" creationId="{E9EDE34D-C42C-7116-817F-7FEB65BAEF47}"/>
          </ac:spMkLst>
        </pc:spChg>
      </pc:sldChg>
      <pc:sldChg chg="modSp mod">
        <pc:chgData name="Marshall Ring" userId="8c1ced981734ec64" providerId="LiveId" clId="{5D9507CB-3EB3-41DC-AA52-ECA3D32D730A}" dt="2025-04-03T20:24:35.788" v="2992" actId="33524"/>
        <pc:sldMkLst>
          <pc:docMk/>
          <pc:sldMk cId="3740427292" sldId="258"/>
        </pc:sldMkLst>
        <pc:spChg chg="mod">
          <ac:chgData name="Marshall Ring" userId="8c1ced981734ec64" providerId="LiveId" clId="{5D9507CB-3EB3-41DC-AA52-ECA3D32D730A}" dt="2025-04-03T19:59:15.954" v="2335" actId="1076"/>
          <ac:spMkLst>
            <pc:docMk/>
            <pc:sldMk cId="3740427292" sldId="258"/>
            <ac:spMk id="2" creationId="{FD82934C-1DE1-1260-F905-422A4147C971}"/>
          </ac:spMkLst>
        </pc:spChg>
        <pc:spChg chg="mod">
          <ac:chgData name="Marshall Ring" userId="8c1ced981734ec64" providerId="LiveId" clId="{5D9507CB-3EB3-41DC-AA52-ECA3D32D730A}" dt="2025-04-03T20:24:35.788" v="2992" actId="33524"/>
          <ac:spMkLst>
            <pc:docMk/>
            <pc:sldMk cId="3740427292" sldId="258"/>
            <ac:spMk id="3" creationId="{41767419-0AB1-AA96-D807-4CED7CC2627C}"/>
          </ac:spMkLst>
        </pc:spChg>
        <pc:spChg chg="mod">
          <ac:chgData name="Marshall Ring" userId="8c1ced981734ec64" providerId="LiveId" clId="{5D9507CB-3EB3-41DC-AA52-ECA3D32D730A}" dt="2025-04-03T17:37:09.247" v="2294"/>
          <ac:spMkLst>
            <pc:docMk/>
            <pc:sldMk cId="3740427292" sldId="258"/>
            <ac:spMk id="4" creationId="{3ABDF4D3-FE54-40D0-9A75-41D3E8B70109}"/>
          </ac:spMkLst>
        </pc:spChg>
        <pc:spChg chg="mod">
          <ac:chgData name="Marshall Ring" userId="8c1ced981734ec64" providerId="LiveId" clId="{5D9507CB-3EB3-41DC-AA52-ECA3D32D730A}" dt="2025-04-03T17:37:09.247" v="2294"/>
          <ac:spMkLst>
            <pc:docMk/>
            <pc:sldMk cId="3740427292" sldId="258"/>
            <ac:spMk id="5" creationId="{F1612D45-F2D4-ECBB-AA0A-8E0E81522A12}"/>
          </ac:spMkLst>
        </pc:spChg>
        <pc:spChg chg="mod">
          <ac:chgData name="Marshall Ring" userId="8c1ced981734ec64" providerId="LiveId" clId="{5D9507CB-3EB3-41DC-AA52-ECA3D32D730A}" dt="2025-04-03T17:37:09.247" v="2294"/>
          <ac:spMkLst>
            <pc:docMk/>
            <pc:sldMk cId="3740427292" sldId="258"/>
            <ac:spMk id="6" creationId="{6FDEC4D7-7AF3-7C04-F58C-22EB9390E3AC}"/>
          </ac:spMkLst>
        </pc:spChg>
      </pc:sldChg>
      <pc:sldChg chg="addSp delSp modSp mod setBg">
        <pc:chgData name="Marshall Ring" userId="8c1ced981734ec64" providerId="LiveId" clId="{5D9507CB-3EB3-41DC-AA52-ECA3D32D730A}" dt="2025-04-03T19:59:07.998" v="2334" actId="113"/>
        <pc:sldMkLst>
          <pc:docMk/>
          <pc:sldMk cId="2368209737" sldId="259"/>
        </pc:sldMkLst>
        <pc:spChg chg="mod">
          <ac:chgData name="Marshall Ring" userId="8c1ced981734ec64" providerId="LiveId" clId="{5D9507CB-3EB3-41DC-AA52-ECA3D32D730A}" dt="2025-04-03T19:58:48.990" v="2331" actId="26606"/>
          <ac:spMkLst>
            <pc:docMk/>
            <pc:sldMk cId="2368209737" sldId="259"/>
            <ac:spMk id="2" creationId="{6D1DE405-2804-FC71-414B-7D7E80848551}"/>
          </ac:spMkLst>
        </pc:spChg>
        <pc:spChg chg="mod">
          <ac:chgData name="Marshall Ring" userId="8c1ced981734ec64" providerId="LiveId" clId="{5D9507CB-3EB3-41DC-AA52-ECA3D32D730A}" dt="2025-04-03T19:59:07.998" v="2334" actId="113"/>
          <ac:spMkLst>
            <pc:docMk/>
            <pc:sldMk cId="2368209737" sldId="259"/>
            <ac:spMk id="3" creationId="{E2FD7F78-4034-62F4-7051-5B794F705241}"/>
          </ac:spMkLst>
        </pc:spChg>
        <pc:spChg chg="mod ord">
          <ac:chgData name="Marshall Ring" userId="8c1ced981734ec64" providerId="LiveId" clId="{5D9507CB-3EB3-41DC-AA52-ECA3D32D730A}" dt="2025-04-03T19:58:48.990" v="2331" actId="26606"/>
          <ac:spMkLst>
            <pc:docMk/>
            <pc:sldMk cId="2368209737" sldId="259"/>
            <ac:spMk id="4" creationId="{AFB5014B-58DB-19AF-DD54-44820516E4AD}"/>
          </ac:spMkLst>
        </pc:spChg>
        <pc:spChg chg="mod">
          <ac:chgData name="Marshall Ring" userId="8c1ced981734ec64" providerId="LiveId" clId="{5D9507CB-3EB3-41DC-AA52-ECA3D32D730A}" dt="2025-04-03T19:58:48.990" v="2331" actId="26606"/>
          <ac:spMkLst>
            <pc:docMk/>
            <pc:sldMk cId="2368209737" sldId="259"/>
            <ac:spMk id="5" creationId="{C7B8A93D-64F1-C997-E922-71D91D87FFB5}"/>
          </ac:spMkLst>
        </pc:spChg>
        <pc:spChg chg="mod">
          <ac:chgData name="Marshall Ring" userId="8c1ced981734ec64" providerId="LiveId" clId="{5D9507CB-3EB3-41DC-AA52-ECA3D32D730A}" dt="2025-04-03T19:58:48.990" v="2331" actId="26606"/>
          <ac:spMkLst>
            <pc:docMk/>
            <pc:sldMk cId="2368209737" sldId="259"/>
            <ac:spMk id="6" creationId="{C1976B80-47A8-612B-485C-A91B56A33E72}"/>
          </ac:spMkLst>
        </pc:spChg>
      </pc:sldChg>
      <pc:sldChg chg="modSp mod">
        <pc:chgData name="Marshall Ring" userId="8c1ced981734ec64" providerId="LiveId" clId="{5D9507CB-3EB3-41DC-AA52-ECA3D32D730A}" dt="2025-04-03T20:25:37.793" v="3024" actId="1035"/>
        <pc:sldMkLst>
          <pc:docMk/>
          <pc:sldMk cId="1836980753" sldId="260"/>
        </pc:sldMkLst>
        <pc:spChg chg="mod">
          <ac:chgData name="Marshall Ring" userId="8c1ced981734ec64" providerId="LiveId" clId="{5D9507CB-3EB3-41DC-AA52-ECA3D32D730A}" dt="2025-04-03T20:00:26.304" v="2347" actId="1076"/>
          <ac:spMkLst>
            <pc:docMk/>
            <pc:sldMk cId="1836980753" sldId="260"/>
            <ac:spMk id="2" creationId="{2DE40C22-DFE1-86F9-D7FC-35C2A4981D2A}"/>
          </ac:spMkLst>
        </pc:spChg>
        <pc:spChg chg="mod">
          <ac:chgData name="Marshall Ring" userId="8c1ced981734ec64" providerId="LiveId" clId="{5D9507CB-3EB3-41DC-AA52-ECA3D32D730A}" dt="2025-04-03T20:25:31.683" v="3007" actId="1076"/>
          <ac:spMkLst>
            <pc:docMk/>
            <pc:sldMk cId="1836980753" sldId="260"/>
            <ac:spMk id="3" creationId="{1BD5A2E6-1C33-58A3-B0B7-55F9F6CE9996}"/>
          </ac:spMkLst>
        </pc:spChg>
        <pc:spChg chg="mod">
          <ac:chgData name="Marshall Ring" userId="8c1ced981734ec64" providerId="LiveId" clId="{5D9507CB-3EB3-41DC-AA52-ECA3D32D730A}" dt="2025-04-03T17:37:09.247" v="2294"/>
          <ac:spMkLst>
            <pc:docMk/>
            <pc:sldMk cId="1836980753" sldId="260"/>
            <ac:spMk id="4" creationId="{73040590-880C-775B-0C49-7CE1FDB549E2}"/>
          </ac:spMkLst>
        </pc:spChg>
        <pc:spChg chg="mod">
          <ac:chgData name="Marshall Ring" userId="8c1ced981734ec64" providerId="LiveId" clId="{5D9507CB-3EB3-41DC-AA52-ECA3D32D730A}" dt="2025-04-03T17:37:09.247" v="2294"/>
          <ac:spMkLst>
            <pc:docMk/>
            <pc:sldMk cId="1836980753" sldId="260"/>
            <ac:spMk id="5" creationId="{CDA77ED2-7CBD-30F6-0CDC-BE0DA3B26F80}"/>
          </ac:spMkLst>
        </pc:spChg>
        <pc:spChg chg="mod">
          <ac:chgData name="Marshall Ring" userId="8c1ced981734ec64" providerId="LiveId" clId="{5D9507CB-3EB3-41DC-AA52-ECA3D32D730A}" dt="2025-04-03T17:37:09.247" v="2294"/>
          <ac:spMkLst>
            <pc:docMk/>
            <pc:sldMk cId="1836980753" sldId="260"/>
            <ac:spMk id="6" creationId="{A380C85F-8828-00FF-7261-53D6C033B023}"/>
          </ac:spMkLst>
        </pc:spChg>
        <pc:picChg chg="mod">
          <ac:chgData name="Marshall Ring" userId="8c1ced981734ec64" providerId="LiveId" clId="{5D9507CB-3EB3-41DC-AA52-ECA3D32D730A}" dt="2025-04-03T20:25:37.793" v="3024" actId="1035"/>
          <ac:picMkLst>
            <pc:docMk/>
            <pc:sldMk cId="1836980753" sldId="260"/>
            <ac:picMk id="9" creationId="{B01F595F-E548-256F-3128-98FA407160D4}"/>
          </ac:picMkLst>
        </pc:picChg>
        <pc:inkChg chg="mod">
          <ac:chgData name="Marshall Ring" userId="8c1ced981734ec64" providerId="LiveId" clId="{5D9507CB-3EB3-41DC-AA52-ECA3D32D730A}" dt="2025-04-03T20:25:37.793" v="3024" actId="1035"/>
          <ac:inkMkLst>
            <pc:docMk/>
            <pc:sldMk cId="1836980753" sldId="260"/>
            <ac:inkMk id="10" creationId="{03AC3BE3-208B-2E53-DA58-1291DDDB6855}"/>
          </ac:inkMkLst>
        </pc:inkChg>
      </pc:sldChg>
      <pc:sldChg chg="modSp mod">
        <pc:chgData name="Marshall Ring" userId="8c1ced981734ec64" providerId="LiveId" clId="{5D9507CB-3EB3-41DC-AA52-ECA3D32D730A}" dt="2025-04-03T20:01:27.163" v="2355" actId="122"/>
        <pc:sldMkLst>
          <pc:docMk/>
          <pc:sldMk cId="4262140709" sldId="261"/>
        </pc:sldMkLst>
        <pc:spChg chg="mod">
          <ac:chgData name="Marshall Ring" userId="8c1ced981734ec64" providerId="LiveId" clId="{5D9507CB-3EB3-41DC-AA52-ECA3D32D730A}" dt="2025-04-03T16:58:56.512" v="632" actId="1076"/>
          <ac:spMkLst>
            <pc:docMk/>
            <pc:sldMk cId="4262140709" sldId="261"/>
            <ac:spMk id="2" creationId="{3965BE27-788B-1F6D-5777-84EFB85753BB}"/>
          </ac:spMkLst>
        </pc:spChg>
        <pc:spChg chg="mod">
          <ac:chgData name="Marshall Ring" userId="8c1ced981734ec64" providerId="LiveId" clId="{5D9507CB-3EB3-41DC-AA52-ECA3D32D730A}" dt="2025-04-03T17:37:09.247" v="2294"/>
          <ac:spMkLst>
            <pc:docMk/>
            <pc:sldMk cId="4262140709" sldId="261"/>
            <ac:spMk id="3" creationId="{8217E053-28DE-A36C-F126-57A439AD0A93}"/>
          </ac:spMkLst>
        </pc:spChg>
        <pc:spChg chg="mod">
          <ac:chgData name="Marshall Ring" userId="8c1ced981734ec64" providerId="LiveId" clId="{5D9507CB-3EB3-41DC-AA52-ECA3D32D730A}" dt="2025-04-03T17:37:09.247" v="2294"/>
          <ac:spMkLst>
            <pc:docMk/>
            <pc:sldMk cId="4262140709" sldId="261"/>
            <ac:spMk id="5" creationId="{398D9B17-2A76-F8FB-4B2E-0A70435CF5E0}"/>
          </ac:spMkLst>
        </pc:spChg>
        <pc:spChg chg="mod">
          <ac:chgData name="Marshall Ring" userId="8c1ced981734ec64" providerId="LiveId" clId="{5D9507CB-3EB3-41DC-AA52-ECA3D32D730A}" dt="2025-04-03T17:37:09.247" v="2294"/>
          <ac:spMkLst>
            <pc:docMk/>
            <pc:sldMk cId="4262140709" sldId="261"/>
            <ac:spMk id="6" creationId="{9B39F737-8008-251D-E2F3-C954B4D15F56}"/>
          </ac:spMkLst>
        </pc:spChg>
        <pc:graphicFrameChg chg="mod modGraphic">
          <ac:chgData name="Marshall Ring" userId="8c1ced981734ec64" providerId="LiveId" clId="{5D9507CB-3EB3-41DC-AA52-ECA3D32D730A}" dt="2025-04-03T20:01:27.163" v="2355" actId="122"/>
          <ac:graphicFrameMkLst>
            <pc:docMk/>
            <pc:sldMk cId="4262140709" sldId="261"/>
            <ac:graphicFrameMk id="4" creationId="{811CF0C7-20F5-1E7F-9471-3F09C16DEE51}"/>
          </ac:graphicFrameMkLst>
        </pc:graphicFrameChg>
      </pc:sldChg>
      <pc:sldChg chg="addSp modSp mod">
        <pc:chgData name="Marshall Ring" userId="8c1ced981734ec64" providerId="LiveId" clId="{5D9507CB-3EB3-41DC-AA52-ECA3D32D730A}" dt="2025-04-03T20:26:55.323" v="3031" actId="20577"/>
        <pc:sldMkLst>
          <pc:docMk/>
          <pc:sldMk cId="2181612253" sldId="262"/>
        </pc:sldMkLst>
      </pc:sldChg>
      <pc:sldChg chg="addSp delSp modSp mod">
        <pc:chgData name="Marshall Ring" userId="8c1ced981734ec64" providerId="LiveId" clId="{5D9507CB-3EB3-41DC-AA52-ECA3D32D730A}" dt="2025-04-04T18:58:32.619" v="3045" actId="20577"/>
        <pc:sldMkLst>
          <pc:docMk/>
          <pc:sldMk cId="1776540925" sldId="263"/>
        </pc:sldMkLst>
        <pc:spChg chg="mod">
          <ac:chgData name="Marshall Ring" userId="8c1ced981734ec64" providerId="LiveId" clId="{5D9507CB-3EB3-41DC-AA52-ECA3D32D730A}" dt="2025-04-03T20:06:00.883" v="2505" actId="14100"/>
          <ac:spMkLst>
            <pc:docMk/>
            <pc:sldMk cId="1776540925" sldId="263"/>
            <ac:spMk id="2" creationId="{D2E70328-8B99-3916-0E4D-150448928082}"/>
          </ac:spMkLst>
        </pc:spChg>
        <pc:spChg chg="add mod">
          <ac:chgData name="Marshall Ring" userId="8c1ced981734ec64" providerId="LiveId" clId="{5D9507CB-3EB3-41DC-AA52-ECA3D32D730A}" dt="2025-04-03T20:13:03.133" v="2908" actId="14100"/>
          <ac:spMkLst>
            <pc:docMk/>
            <pc:sldMk cId="1776540925" sldId="263"/>
            <ac:spMk id="3" creationId="{737B6C07-683D-96B8-8B36-ADA63560C006}"/>
          </ac:spMkLst>
        </pc:spChg>
        <pc:spChg chg="mod">
          <ac:chgData name="Marshall Ring" userId="8c1ced981734ec64" providerId="LiveId" clId="{5D9507CB-3EB3-41DC-AA52-ECA3D32D730A}" dt="2025-04-03T17:37:09.247" v="2294"/>
          <ac:spMkLst>
            <pc:docMk/>
            <pc:sldMk cId="1776540925" sldId="263"/>
            <ac:spMk id="4" creationId="{2557C671-F1EF-6CA3-119B-9C71312EEA4F}"/>
          </ac:spMkLst>
        </pc:spChg>
        <pc:spChg chg="mod">
          <ac:chgData name="Marshall Ring" userId="8c1ced981734ec64" providerId="LiveId" clId="{5D9507CB-3EB3-41DC-AA52-ECA3D32D730A}" dt="2025-04-03T17:37:09.247" v="2294"/>
          <ac:spMkLst>
            <pc:docMk/>
            <pc:sldMk cId="1776540925" sldId="263"/>
            <ac:spMk id="5" creationId="{A8BF54A6-9D30-AEF4-732E-0939F8FBE3A8}"/>
          </ac:spMkLst>
        </pc:spChg>
        <pc:spChg chg="mod">
          <ac:chgData name="Marshall Ring" userId="8c1ced981734ec64" providerId="LiveId" clId="{5D9507CB-3EB3-41DC-AA52-ECA3D32D730A}" dt="2025-04-03T17:37:09.247" v="2294"/>
          <ac:spMkLst>
            <pc:docMk/>
            <pc:sldMk cId="1776540925" sldId="263"/>
            <ac:spMk id="6" creationId="{684E10D4-6265-4476-312A-4EFBA8D5C55A}"/>
          </ac:spMkLst>
        </pc:spChg>
        <pc:spChg chg="add mod">
          <ac:chgData name="Marshall Ring" userId="8c1ced981734ec64" providerId="LiveId" clId="{5D9507CB-3EB3-41DC-AA52-ECA3D32D730A}" dt="2025-04-03T20:10:28.639" v="2728" actId="1035"/>
          <ac:spMkLst>
            <pc:docMk/>
            <pc:sldMk cId="1776540925" sldId="263"/>
            <ac:spMk id="8" creationId="{8384F838-319B-C6ED-76B3-E85E9A7B6B7C}"/>
          </ac:spMkLst>
        </pc:spChg>
        <pc:spChg chg="add mod">
          <ac:chgData name="Marshall Ring" userId="8c1ced981734ec64" providerId="LiveId" clId="{5D9507CB-3EB3-41DC-AA52-ECA3D32D730A}" dt="2025-04-03T20:10:28.639" v="2728" actId="1035"/>
          <ac:spMkLst>
            <pc:docMk/>
            <pc:sldMk cId="1776540925" sldId="263"/>
            <ac:spMk id="9" creationId="{D9CDCDFC-8CEF-350A-CDBD-2A2711282670}"/>
          </ac:spMkLst>
        </pc:spChg>
        <pc:spChg chg="mod topLvl">
          <ac:chgData name="Marshall Ring" userId="8c1ced981734ec64" providerId="LiveId" clId="{5D9507CB-3EB3-41DC-AA52-ECA3D32D730A}" dt="2025-04-03T20:10:43.273" v="2786" actId="1035"/>
          <ac:spMkLst>
            <pc:docMk/>
            <pc:sldMk cId="1776540925" sldId="263"/>
            <ac:spMk id="27" creationId="{AE958434-B6AB-2002-F5E0-2C58C95F0FB6}"/>
          </ac:spMkLst>
        </pc:spChg>
        <pc:spChg chg="mod topLvl">
          <ac:chgData name="Marshall Ring" userId="8c1ced981734ec64" providerId="LiveId" clId="{5D9507CB-3EB3-41DC-AA52-ECA3D32D730A}" dt="2025-04-03T20:10:43.273" v="2786" actId="1035"/>
          <ac:spMkLst>
            <pc:docMk/>
            <pc:sldMk cId="1776540925" sldId="263"/>
            <ac:spMk id="28" creationId="{81DFCA0F-DC88-1598-2E21-F21A4D2DD340}"/>
          </ac:spMkLst>
        </pc:spChg>
        <pc:spChg chg="mod topLvl">
          <ac:chgData name="Marshall Ring" userId="8c1ced981734ec64" providerId="LiveId" clId="{5D9507CB-3EB3-41DC-AA52-ECA3D32D730A}" dt="2025-04-03T20:11:05.883" v="2839" actId="1035"/>
          <ac:spMkLst>
            <pc:docMk/>
            <pc:sldMk cId="1776540925" sldId="263"/>
            <ac:spMk id="34" creationId="{29B8D51D-6D2B-DA5F-19EA-5421B272C565}"/>
          </ac:spMkLst>
        </pc:spChg>
        <pc:spChg chg="mod topLvl">
          <ac:chgData name="Marshall Ring" userId="8c1ced981734ec64" providerId="LiveId" clId="{5D9507CB-3EB3-41DC-AA52-ECA3D32D730A}" dt="2025-04-03T20:11:05.883" v="2839" actId="1035"/>
          <ac:spMkLst>
            <pc:docMk/>
            <pc:sldMk cId="1776540925" sldId="263"/>
            <ac:spMk id="35" creationId="{5B61ADD7-2C3D-9060-8729-B45099FEFC3F}"/>
          </ac:spMkLst>
        </pc:spChg>
        <pc:spChg chg="mod topLvl">
          <ac:chgData name="Marshall Ring" userId="8c1ced981734ec64" providerId="LiveId" clId="{5D9507CB-3EB3-41DC-AA52-ECA3D32D730A}" dt="2025-04-03T20:11:05.883" v="2839" actId="1035"/>
          <ac:spMkLst>
            <pc:docMk/>
            <pc:sldMk cId="1776540925" sldId="263"/>
            <ac:spMk id="37" creationId="{A680F979-5432-9068-2D3D-A4BC51E6744C}"/>
          </ac:spMkLst>
        </pc:spChg>
        <pc:spChg chg="mod topLvl">
          <ac:chgData name="Marshall Ring" userId="8c1ced981734ec64" providerId="LiveId" clId="{5D9507CB-3EB3-41DC-AA52-ECA3D32D730A}" dt="2025-04-04T18:58:32.619" v="3045" actId="20577"/>
          <ac:spMkLst>
            <pc:docMk/>
            <pc:sldMk cId="1776540925" sldId="263"/>
            <ac:spMk id="38" creationId="{685016A6-F3F9-D4D1-5EC2-76F7B9939911}"/>
          </ac:spMkLst>
        </pc:spChg>
        <pc:spChg chg="mod topLvl">
          <ac:chgData name="Marshall Ring" userId="8c1ced981734ec64" providerId="LiveId" clId="{5D9507CB-3EB3-41DC-AA52-ECA3D32D730A}" dt="2025-04-03T20:27:31.028" v="3040" actId="1035"/>
          <ac:spMkLst>
            <pc:docMk/>
            <pc:sldMk cId="1776540925" sldId="263"/>
            <ac:spMk id="40" creationId="{4E7F6CFD-7ECC-45BD-2C56-B87BF3D02F31}"/>
          </ac:spMkLst>
        </pc:spChg>
        <pc:spChg chg="mod topLvl">
          <ac:chgData name="Marshall Ring" userId="8c1ced981734ec64" providerId="LiveId" clId="{5D9507CB-3EB3-41DC-AA52-ECA3D32D730A}" dt="2025-04-03T20:27:31.028" v="3040" actId="1035"/>
          <ac:spMkLst>
            <pc:docMk/>
            <pc:sldMk cId="1776540925" sldId="263"/>
            <ac:spMk id="41" creationId="{ECDE9242-68E6-1328-A7D9-05E2F7BBB3E9}"/>
          </ac:spMkLst>
        </pc:spChg>
        <pc:spChg chg="mod topLvl">
          <ac:chgData name="Marshall Ring" userId="8c1ced981734ec64" providerId="LiveId" clId="{5D9507CB-3EB3-41DC-AA52-ECA3D32D730A}" dt="2025-04-03T20:27:18.356" v="3037" actId="14100"/>
          <ac:spMkLst>
            <pc:docMk/>
            <pc:sldMk cId="1776540925" sldId="263"/>
            <ac:spMk id="43" creationId="{A9D89D8D-F9A0-21EB-B4DA-7D62D890A10C}"/>
          </ac:spMkLst>
        </pc:spChg>
        <pc:spChg chg="mod topLvl">
          <ac:chgData name="Marshall Ring" userId="8c1ced981734ec64" providerId="LiveId" clId="{5D9507CB-3EB3-41DC-AA52-ECA3D32D730A}" dt="2025-04-04T18:58:24.452" v="3043" actId="20577"/>
          <ac:spMkLst>
            <pc:docMk/>
            <pc:sldMk cId="1776540925" sldId="263"/>
            <ac:spMk id="44" creationId="{2F051744-1A70-17CD-C8CF-2205ACA0B079}"/>
          </ac:spMkLst>
        </pc:spChg>
        <pc:spChg chg="add mod">
          <ac:chgData name="Marshall Ring" userId="8c1ced981734ec64" providerId="LiveId" clId="{5D9507CB-3EB3-41DC-AA52-ECA3D32D730A}" dt="2025-04-03T20:12:42.175" v="2904" actId="14100"/>
          <ac:spMkLst>
            <pc:docMk/>
            <pc:sldMk cId="1776540925" sldId="263"/>
            <ac:spMk id="45" creationId="{870020DC-54C2-8746-1BBE-79D4A81BB43F}"/>
          </ac:spMkLst>
        </pc:spChg>
        <pc:spChg chg="add mod">
          <ac:chgData name="Marshall Ring" userId="8c1ced981734ec64" providerId="LiveId" clId="{5D9507CB-3EB3-41DC-AA52-ECA3D32D730A}" dt="2025-04-03T20:12:23.983" v="2901" actId="14100"/>
          <ac:spMkLst>
            <pc:docMk/>
            <pc:sldMk cId="1776540925" sldId="263"/>
            <ac:spMk id="46" creationId="{CD8A50BA-1801-241D-F074-A367367175D8}"/>
          </ac:spMkLst>
        </pc:spChg>
        <pc:spChg chg="add mod">
          <ac:chgData name="Marshall Ring" userId="8c1ced981734ec64" providerId="LiveId" clId="{5D9507CB-3EB3-41DC-AA52-ECA3D32D730A}" dt="2025-04-03T20:12:52.803" v="2905" actId="1076"/>
          <ac:spMkLst>
            <pc:docMk/>
            <pc:sldMk cId="1776540925" sldId="263"/>
            <ac:spMk id="47" creationId="{BF25E881-023E-467F-6BAB-18D94F517020}"/>
          </ac:spMkLst>
        </pc:spChg>
        <pc:grpChg chg="add mod">
          <ac:chgData name="Marshall Ring" userId="8c1ced981734ec64" providerId="LiveId" clId="{5D9507CB-3EB3-41DC-AA52-ECA3D32D730A}" dt="2025-04-03T20:09:18.832" v="2643" actId="14100"/>
          <ac:grpSpMkLst>
            <pc:docMk/>
            <pc:sldMk cId="1776540925" sldId="263"/>
            <ac:grpSpMk id="10" creationId="{4FFADB67-DAE4-1AEA-5738-0E75E2A0977A}"/>
          </ac:grpSpMkLst>
        </pc:grpChg>
        <pc:grpChg chg="add mod">
          <ac:chgData name="Marshall Ring" userId="8c1ced981734ec64" providerId="LiveId" clId="{5D9507CB-3EB3-41DC-AA52-ECA3D32D730A}" dt="2025-04-03T20:27:09.135" v="3036" actId="1035"/>
          <ac:grpSpMkLst>
            <pc:docMk/>
            <pc:sldMk cId="1776540925" sldId="263"/>
            <ac:grpSpMk id="29" creationId="{F693C0EC-3AB9-F18A-0CD0-C6B9A4D514EB}"/>
          </ac:grpSpMkLst>
        </pc:grpChg>
      </pc:sldChg>
      <pc:sldChg chg="del">
        <pc:chgData name="Marshall Ring" userId="8c1ced981734ec64" providerId="LiveId" clId="{5D9507CB-3EB3-41DC-AA52-ECA3D32D730A}" dt="2025-04-03T17:01:18.163" v="643" actId="47"/>
        <pc:sldMkLst>
          <pc:docMk/>
          <pc:sldMk cId="828659483" sldId="264"/>
        </pc:sldMkLst>
      </pc:sldChg>
      <pc:sldChg chg="modSp mod">
        <pc:chgData name="Marshall Ring" userId="8c1ced981734ec64" providerId="LiveId" clId="{5D9507CB-3EB3-41DC-AA52-ECA3D32D730A}" dt="2025-04-03T20:13:44.593" v="2934" actId="6549"/>
        <pc:sldMkLst>
          <pc:docMk/>
          <pc:sldMk cId="2727633352" sldId="265"/>
        </pc:sldMkLst>
        <pc:spChg chg="mod">
          <ac:chgData name="Marshall Ring" userId="8c1ced981734ec64" providerId="LiveId" clId="{5D9507CB-3EB3-41DC-AA52-ECA3D32D730A}" dt="2025-04-03T20:13:30.238" v="2909" actId="1076"/>
          <ac:spMkLst>
            <pc:docMk/>
            <pc:sldMk cId="2727633352" sldId="265"/>
            <ac:spMk id="2" creationId="{AD0BD2BB-4172-B7E4-AE00-976650307A79}"/>
          </ac:spMkLst>
        </pc:spChg>
        <pc:spChg chg="mod">
          <ac:chgData name="Marshall Ring" userId="8c1ced981734ec64" providerId="LiveId" clId="{5D9507CB-3EB3-41DC-AA52-ECA3D32D730A}" dt="2025-04-03T20:13:44.593" v="2934" actId="6549"/>
          <ac:spMkLst>
            <pc:docMk/>
            <pc:sldMk cId="2727633352" sldId="265"/>
            <ac:spMk id="3" creationId="{A8F7D2F1-C467-2A31-30CF-CD04ECB3A8D4}"/>
          </ac:spMkLst>
        </pc:spChg>
        <pc:spChg chg="mod">
          <ac:chgData name="Marshall Ring" userId="8c1ced981734ec64" providerId="LiveId" clId="{5D9507CB-3EB3-41DC-AA52-ECA3D32D730A}" dt="2025-04-03T17:37:09.247" v="2294"/>
          <ac:spMkLst>
            <pc:docMk/>
            <pc:sldMk cId="2727633352" sldId="265"/>
            <ac:spMk id="4" creationId="{1549D630-7461-CEDA-7436-483473BF5035}"/>
          </ac:spMkLst>
        </pc:spChg>
        <pc:spChg chg="mod">
          <ac:chgData name="Marshall Ring" userId="8c1ced981734ec64" providerId="LiveId" clId="{5D9507CB-3EB3-41DC-AA52-ECA3D32D730A}" dt="2025-04-03T17:37:09.247" v="2294"/>
          <ac:spMkLst>
            <pc:docMk/>
            <pc:sldMk cId="2727633352" sldId="265"/>
            <ac:spMk id="5" creationId="{F9ACA1F6-397E-98B7-F29F-32254EBCA555}"/>
          </ac:spMkLst>
        </pc:spChg>
        <pc:spChg chg="mod">
          <ac:chgData name="Marshall Ring" userId="8c1ced981734ec64" providerId="LiveId" clId="{5D9507CB-3EB3-41DC-AA52-ECA3D32D730A}" dt="2025-04-03T17:37:09.247" v="2294"/>
          <ac:spMkLst>
            <pc:docMk/>
            <pc:sldMk cId="2727633352" sldId="265"/>
            <ac:spMk id="6" creationId="{3877E55D-7B11-5BC9-298F-C702752FA057}"/>
          </ac:spMkLst>
        </pc:spChg>
      </pc:sldChg>
      <pc:sldChg chg="modSp mod">
        <pc:chgData name="Marshall Ring" userId="8c1ced981734ec64" providerId="LiveId" clId="{5D9507CB-3EB3-41DC-AA52-ECA3D32D730A}" dt="2025-04-03T20:28:02.252" v="3041" actId="255"/>
        <pc:sldMkLst>
          <pc:docMk/>
          <pc:sldMk cId="604834572" sldId="266"/>
        </pc:sldMkLst>
      </pc:sldChg>
      <pc:sldChg chg="modSp mod ord">
        <pc:chgData name="Marshall Ring" userId="8c1ced981734ec64" providerId="LiveId" clId="{5D9507CB-3EB3-41DC-AA52-ECA3D32D730A}" dt="2025-04-03T20:14:57.243" v="2954"/>
        <pc:sldMkLst>
          <pc:docMk/>
          <pc:sldMk cId="1072364656" sldId="268"/>
        </pc:sldMkLst>
      </pc:sldChg>
      <pc:sldChg chg="addSp delSp modSp mod modClrScheme chgLayout">
        <pc:chgData name="Marshall Ring" userId="8c1ced981734ec64" providerId="LiveId" clId="{5D9507CB-3EB3-41DC-AA52-ECA3D32D730A}" dt="2025-04-03T19:58:10.393" v="2325" actId="113"/>
        <pc:sldMkLst>
          <pc:docMk/>
          <pc:sldMk cId="2377944112" sldId="269"/>
        </pc:sldMkLst>
        <pc:spChg chg="mod">
          <ac:chgData name="Marshall Ring" userId="8c1ced981734ec64" providerId="LiveId" clId="{5D9507CB-3EB3-41DC-AA52-ECA3D32D730A}" dt="2025-04-03T19:58:00.769" v="2322" actId="1076"/>
          <ac:spMkLst>
            <pc:docMk/>
            <pc:sldMk cId="2377944112" sldId="269"/>
            <ac:spMk id="2" creationId="{14D27811-11DB-EC3F-4BEC-62A0CEEE0746}"/>
          </ac:spMkLst>
        </pc:spChg>
        <pc:spChg chg="add del mod">
          <ac:chgData name="Marshall Ring" userId="8c1ced981734ec64" providerId="LiveId" clId="{5D9507CB-3EB3-41DC-AA52-ECA3D32D730A}" dt="2025-04-03T19:58:10.393" v="2325" actId="113"/>
          <ac:spMkLst>
            <pc:docMk/>
            <pc:sldMk cId="2377944112" sldId="269"/>
            <ac:spMk id="3" creationId="{8893D388-9CD6-3157-A616-429047108EDA}"/>
          </ac:spMkLst>
        </pc:spChg>
        <pc:spChg chg="mod">
          <ac:chgData name="Marshall Ring" userId="8c1ced981734ec64" providerId="LiveId" clId="{5D9507CB-3EB3-41DC-AA52-ECA3D32D730A}" dt="2025-04-03T17:37:09.247" v="2294"/>
          <ac:spMkLst>
            <pc:docMk/>
            <pc:sldMk cId="2377944112" sldId="269"/>
            <ac:spMk id="4" creationId="{5EC88813-40B2-4091-6617-41EA317AF3B9}"/>
          </ac:spMkLst>
        </pc:spChg>
        <pc:spChg chg="mod">
          <ac:chgData name="Marshall Ring" userId="8c1ced981734ec64" providerId="LiveId" clId="{5D9507CB-3EB3-41DC-AA52-ECA3D32D730A}" dt="2025-04-03T17:37:09.247" v="2294"/>
          <ac:spMkLst>
            <pc:docMk/>
            <pc:sldMk cId="2377944112" sldId="269"/>
            <ac:spMk id="5" creationId="{E6FE7DE0-0ABB-94FB-F5DB-C5C2B74165F8}"/>
          </ac:spMkLst>
        </pc:spChg>
        <pc:spChg chg="mod">
          <ac:chgData name="Marshall Ring" userId="8c1ced981734ec64" providerId="LiveId" clId="{5D9507CB-3EB3-41DC-AA52-ECA3D32D730A}" dt="2025-04-03T17:37:09.247" v="2294"/>
          <ac:spMkLst>
            <pc:docMk/>
            <pc:sldMk cId="2377944112" sldId="269"/>
            <ac:spMk id="6" creationId="{84E2F2CB-010F-2F76-26DC-06A168BC9633}"/>
          </ac:spMkLst>
        </pc:spChg>
      </pc:sldChg>
      <pc:sldChg chg="modSp mod">
        <pc:chgData name="Marshall Ring" userId="8c1ced981734ec64" providerId="LiveId" clId="{5D9507CB-3EB3-41DC-AA52-ECA3D32D730A}" dt="2025-04-03T20:25:10.234" v="3006" actId="20577"/>
        <pc:sldMkLst>
          <pc:docMk/>
          <pc:sldMk cId="3590202148" sldId="270"/>
        </pc:sldMkLst>
        <pc:spChg chg="mod">
          <ac:chgData name="Marshall Ring" userId="8c1ced981734ec64" providerId="LiveId" clId="{5D9507CB-3EB3-41DC-AA52-ECA3D32D730A}" dt="2025-04-03T19:59:47.645" v="2340" actId="1076"/>
          <ac:spMkLst>
            <pc:docMk/>
            <pc:sldMk cId="3590202148" sldId="270"/>
            <ac:spMk id="2" creationId="{B7B8920D-A056-AF76-FBED-F1528401802E}"/>
          </ac:spMkLst>
        </pc:spChg>
        <pc:spChg chg="mod">
          <ac:chgData name="Marshall Ring" userId="8c1ced981734ec64" providerId="LiveId" clId="{5D9507CB-3EB3-41DC-AA52-ECA3D32D730A}" dt="2025-04-03T20:25:10.234" v="3006" actId="20577"/>
          <ac:spMkLst>
            <pc:docMk/>
            <pc:sldMk cId="3590202148" sldId="270"/>
            <ac:spMk id="3" creationId="{9CD1F733-635A-0960-67C2-89A20794ADE1}"/>
          </ac:spMkLst>
        </pc:spChg>
        <pc:spChg chg="mod">
          <ac:chgData name="Marshall Ring" userId="8c1ced981734ec64" providerId="LiveId" clId="{5D9507CB-3EB3-41DC-AA52-ECA3D32D730A}" dt="2025-04-03T17:37:09.247" v="2294"/>
          <ac:spMkLst>
            <pc:docMk/>
            <pc:sldMk cId="3590202148" sldId="270"/>
            <ac:spMk id="4" creationId="{B5EC8378-3F38-4892-EA98-414662B05070}"/>
          </ac:spMkLst>
        </pc:spChg>
        <pc:spChg chg="mod">
          <ac:chgData name="Marshall Ring" userId="8c1ced981734ec64" providerId="LiveId" clId="{5D9507CB-3EB3-41DC-AA52-ECA3D32D730A}" dt="2025-04-03T17:37:09.247" v="2294"/>
          <ac:spMkLst>
            <pc:docMk/>
            <pc:sldMk cId="3590202148" sldId="270"/>
            <ac:spMk id="5" creationId="{EB4DFE04-E394-CCEF-6517-D88CBEAED2BD}"/>
          </ac:spMkLst>
        </pc:spChg>
        <pc:spChg chg="mod">
          <ac:chgData name="Marshall Ring" userId="8c1ced981734ec64" providerId="LiveId" clId="{5D9507CB-3EB3-41DC-AA52-ECA3D32D730A}" dt="2025-04-03T17:37:09.247" v="2294"/>
          <ac:spMkLst>
            <pc:docMk/>
            <pc:sldMk cId="3590202148" sldId="270"/>
            <ac:spMk id="6" creationId="{5D71160D-19F5-754A-3E37-D20BD797F339}"/>
          </ac:spMkLst>
        </pc:spChg>
      </pc:sldChg>
      <pc:sldChg chg="modSp new mod">
        <pc:chgData name="Marshall Ring" userId="8c1ced981734ec64" providerId="LiveId" clId="{5D9507CB-3EB3-41DC-AA52-ECA3D32D730A}" dt="2025-04-03T20:15:08.023" v="2955" actId="1076"/>
        <pc:sldMkLst>
          <pc:docMk/>
          <pc:sldMk cId="1328896458" sldId="271"/>
        </pc:sldMkLst>
        <pc:spChg chg="mod">
          <ac:chgData name="Marshall Ring" userId="8c1ced981734ec64" providerId="LiveId" clId="{5D9507CB-3EB3-41DC-AA52-ECA3D32D730A}" dt="2025-04-03T20:15:08.023" v="2955" actId="1076"/>
          <ac:spMkLst>
            <pc:docMk/>
            <pc:sldMk cId="1328896458" sldId="271"/>
            <ac:spMk id="2" creationId="{02637846-0941-8CDD-9AD4-9E03722CAADC}"/>
          </ac:spMkLst>
        </pc:spChg>
        <pc:spChg chg="mod">
          <ac:chgData name="Marshall Ring" userId="8c1ced981734ec64" providerId="LiveId" clId="{5D9507CB-3EB3-41DC-AA52-ECA3D32D730A}" dt="2025-04-03T17:37:09.247" v="2294"/>
          <ac:spMkLst>
            <pc:docMk/>
            <pc:sldMk cId="1328896458" sldId="271"/>
            <ac:spMk id="3" creationId="{A35335E6-4A9F-E190-C0E8-0B65EE5D9068}"/>
          </ac:spMkLst>
        </pc:spChg>
        <pc:spChg chg="mod">
          <ac:chgData name="Marshall Ring" userId="8c1ced981734ec64" providerId="LiveId" clId="{5D9507CB-3EB3-41DC-AA52-ECA3D32D730A}" dt="2025-04-03T17:37:09.247" v="2294"/>
          <ac:spMkLst>
            <pc:docMk/>
            <pc:sldMk cId="1328896458" sldId="271"/>
            <ac:spMk id="4" creationId="{456B2D5C-ACA2-7EBE-AA9E-D949C5842B4F}"/>
          </ac:spMkLst>
        </pc:spChg>
        <pc:spChg chg="mod">
          <ac:chgData name="Marshall Ring" userId="8c1ced981734ec64" providerId="LiveId" clId="{5D9507CB-3EB3-41DC-AA52-ECA3D32D730A}" dt="2025-04-03T17:37:09.247" v="2294"/>
          <ac:spMkLst>
            <pc:docMk/>
            <pc:sldMk cId="1328896458" sldId="271"/>
            <ac:spMk id="5" creationId="{EE9B5FFA-EE19-0EF4-00CC-507612EF2422}"/>
          </ac:spMkLst>
        </pc:spChg>
        <pc:spChg chg="mod">
          <ac:chgData name="Marshall Ring" userId="8c1ced981734ec64" providerId="LiveId" clId="{5D9507CB-3EB3-41DC-AA52-ECA3D32D730A}" dt="2025-04-03T17:37:09.247" v="2294"/>
          <ac:spMkLst>
            <pc:docMk/>
            <pc:sldMk cId="1328896458" sldId="271"/>
            <ac:spMk id="6" creationId="{E4008BBE-0981-4F9D-CEF7-76BDC48317F3}"/>
          </ac:spMkLst>
        </pc:spChg>
      </pc:sldChg>
      <pc:sldChg chg="modSp new mod">
        <pc:chgData name="Marshall Ring" userId="8c1ced981734ec64" providerId="LiveId" clId="{5D9507CB-3EB3-41DC-AA52-ECA3D32D730A}" dt="2025-04-03T20:22:16.710" v="2971" actId="27636"/>
        <pc:sldMkLst>
          <pc:docMk/>
          <pc:sldMk cId="4047792094" sldId="272"/>
        </pc:sldMkLst>
      </pc:sldChg>
      <pc:sldMasterChg chg="modSp mod modSldLayout">
        <pc:chgData name="Marshall Ring" userId="8c1ced981734ec64" providerId="LiveId" clId="{5D9507CB-3EB3-41DC-AA52-ECA3D32D730A}" dt="2025-04-03T16:55:17.910" v="624" actId="14100"/>
        <pc:sldMasterMkLst>
          <pc:docMk/>
          <pc:sldMasterMk cId="1058856030" sldId="2147483648"/>
        </pc:sldMasterMkLst>
        <pc:sldLayoutChg chg="addSp modSp mod">
          <pc:chgData name="Marshall Ring" userId="8c1ced981734ec64" providerId="LiveId" clId="{5D9507CB-3EB3-41DC-AA52-ECA3D32D730A}" dt="2025-04-03T16:55:17.910" v="624" actId="14100"/>
          <pc:sldLayoutMkLst>
            <pc:docMk/>
            <pc:sldMasterMk cId="1058856030" sldId="2147483648"/>
            <pc:sldLayoutMk cId="3955108958" sldId="2147483650"/>
          </pc:sldLayoutMkLst>
        </pc:sldLayoutChg>
      </pc:sldMasterChg>
      <pc:sldMasterChg chg="modSldLayout">
        <pc:chgData name="Marshall Ring" userId="8c1ced981734ec64" providerId="LiveId" clId="{5D9507CB-3EB3-41DC-AA52-ECA3D32D730A}" dt="2025-04-03T17:36:18.964" v="2291"/>
        <pc:sldMasterMkLst>
          <pc:docMk/>
          <pc:sldMasterMk cId="351570587" sldId="2147483660"/>
        </pc:sldMasterMkLst>
        <pc:sldLayoutChg chg="addSp">
          <pc:chgData name="Marshall Ring" userId="8c1ced981734ec64" providerId="LiveId" clId="{5D9507CB-3EB3-41DC-AA52-ECA3D32D730A}" dt="2025-04-03T17:36:18.964" v="2291"/>
          <pc:sldLayoutMkLst>
            <pc:docMk/>
            <pc:sldMasterMk cId="351570587" sldId="2147483660"/>
            <pc:sldLayoutMk cId="3334539227" sldId="2147483662"/>
          </pc:sldLayoutMkLst>
        </pc:sldLayoutChg>
      </pc:sldMasterChg>
      <pc:sldMasterChg chg="modSldLayout">
        <pc:chgData name="Marshall Ring" userId="8c1ced981734ec64" providerId="LiveId" clId="{5D9507CB-3EB3-41DC-AA52-ECA3D32D730A}" dt="2025-04-03T19:56:19.924" v="2318" actId="1076"/>
        <pc:sldMasterMkLst>
          <pc:docMk/>
          <pc:sldMasterMk cId="710810304" sldId="2147483672"/>
        </pc:sldMasterMkLst>
        <pc:sldLayoutChg chg="addSp delSp modSp mod">
          <pc:chgData name="Marshall Ring" userId="8c1ced981734ec64" providerId="LiveId" clId="{5D9507CB-3EB3-41DC-AA52-ECA3D32D730A}" dt="2025-04-03T19:56:19.924" v="2318" actId="1076"/>
          <pc:sldLayoutMkLst>
            <pc:docMk/>
            <pc:sldMasterMk cId="710810304" sldId="2147483672"/>
            <pc:sldLayoutMk cId="701590094" sldId="2147483674"/>
          </pc:sldLayoutMkLst>
          <pc:picChg chg="add mod">
            <ac:chgData name="Marshall Ring" userId="8c1ced981734ec64" providerId="LiveId" clId="{5D9507CB-3EB3-41DC-AA52-ECA3D32D730A}" dt="2025-04-03T19:56:19.924" v="2318" actId="1076"/>
            <ac:picMkLst>
              <pc:docMk/>
              <pc:sldMasterMk cId="710810304" sldId="2147483672"/>
              <pc:sldLayoutMk cId="701590094" sldId="2147483674"/>
              <ac:picMk id="8" creationId="{6896D57B-026A-CF80-9545-4C1C09415613}"/>
            </ac:picMkLst>
          </pc:picChg>
        </pc:sldLayoutChg>
      </pc:sldMasterChg>
    </pc:docChg>
  </pc:docChgLst>
  <pc:docChgLst>
    <pc:chgData name="Marshall Ring" userId="8c1ced981734ec64" providerId="LiveId" clId="{1483C81B-DA6D-41BF-8515-B104B79322FC}"/>
    <pc:docChg chg="addSld delSld modSld">
      <pc:chgData name="Marshall Ring" userId="8c1ced981734ec64" providerId="LiveId" clId="{1483C81B-DA6D-41BF-8515-B104B79322FC}" dt="2025-04-20T15:54:50.406" v="162" actId="20577"/>
      <pc:docMkLst>
        <pc:docMk/>
      </pc:docMkLst>
      <pc:sldChg chg="modSp mod">
        <pc:chgData name="Marshall Ring" userId="8c1ced981734ec64" providerId="LiveId" clId="{1483C81B-DA6D-41BF-8515-B104B79322FC}" dt="2025-04-20T15:53:09.823" v="69" actId="20577"/>
        <pc:sldMkLst>
          <pc:docMk/>
          <pc:sldMk cId="3740427292" sldId="258"/>
        </pc:sldMkLst>
        <pc:spChg chg="mod">
          <ac:chgData name="Marshall Ring" userId="8c1ced981734ec64" providerId="LiveId" clId="{1483C81B-DA6D-41BF-8515-B104B79322FC}" dt="2025-04-20T15:53:09.823" v="69" actId="20577"/>
          <ac:spMkLst>
            <pc:docMk/>
            <pc:sldMk cId="3740427292" sldId="258"/>
            <ac:spMk id="3" creationId="{41767419-0AB1-AA96-D807-4CED7CC2627C}"/>
          </ac:spMkLst>
        </pc:spChg>
      </pc:sldChg>
      <pc:sldChg chg="modSp mod">
        <pc:chgData name="Marshall Ring" userId="8c1ced981734ec64" providerId="LiveId" clId="{1483C81B-DA6D-41BF-8515-B104B79322FC}" dt="2025-04-20T15:53:38.701" v="85" actId="20577"/>
        <pc:sldMkLst>
          <pc:docMk/>
          <pc:sldMk cId="2181612253" sldId="262"/>
        </pc:sldMkLst>
      </pc:sldChg>
      <pc:sldChg chg="modSp del mod">
        <pc:chgData name="Marshall Ring" userId="8c1ced981734ec64" providerId="LiveId" clId="{1483C81B-DA6D-41BF-8515-B104B79322FC}" dt="2025-04-20T15:54:07.086" v="93" actId="47"/>
        <pc:sldMkLst>
          <pc:docMk/>
          <pc:sldMk cId="604834572" sldId="266"/>
        </pc:sldMkLst>
      </pc:sldChg>
      <pc:sldChg chg="modSp add mod">
        <pc:chgData name="Marshall Ring" userId="8c1ced981734ec64" providerId="LiveId" clId="{1483C81B-DA6D-41BF-8515-B104B79322FC}" dt="2025-04-20T15:54:50.406" v="162" actId="20577"/>
        <pc:sldMkLst>
          <pc:docMk/>
          <pc:sldMk cId="3755238082" sldId="272"/>
        </pc:sldMkLst>
        <pc:spChg chg="mod">
          <ac:chgData name="Marshall Ring" userId="8c1ced981734ec64" providerId="LiveId" clId="{1483C81B-DA6D-41BF-8515-B104B79322FC}" dt="2025-04-20T15:54:23.775" v="105" actId="20577"/>
          <ac:spMkLst>
            <pc:docMk/>
            <pc:sldMk cId="3755238082" sldId="272"/>
            <ac:spMk id="2" creationId="{B52F8C13-D887-2365-6996-63BCA3949D91}"/>
          </ac:spMkLst>
        </pc:spChg>
        <pc:spChg chg="mod">
          <ac:chgData name="Marshall Ring" userId="8c1ced981734ec64" providerId="LiveId" clId="{1483C81B-DA6D-41BF-8515-B104B79322FC}" dt="2025-04-20T15:54:50.406" v="162" actId="20577"/>
          <ac:spMkLst>
            <pc:docMk/>
            <pc:sldMk cId="3755238082" sldId="272"/>
            <ac:spMk id="3" creationId="{1AEA0514-7F58-C870-C8F5-265DB2F183CE}"/>
          </ac:spMkLst>
        </pc:spChg>
      </pc:sldChg>
      <pc:sldChg chg="del">
        <pc:chgData name="Marshall Ring" userId="8c1ced981734ec64" providerId="LiveId" clId="{1483C81B-DA6D-41BF-8515-B104B79322FC}" dt="2025-04-20T15:52:20.602" v="0" actId="47"/>
        <pc:sldMkLst>
          <pc:docMk/>
          <pc:sldMk cId="4047792094" sldId="272"/>
        </pc:sldMkLst>
      </pc:sldChg>
    </pc:docChg>
  </pc:docChgLst>
  <pc:docChgLst>
    <pc:chgData name="Marshall Ring" userId="8c1ced981734ec64" providerId="LiveId" clId="{176BB239-2B3B-4CC5-8FF8-726C1A6AFE2B}"/>
    <pc:docChg chg="delSld modSld">
      <pc:chgData name="Marshall Ring" userId="8c1ced981734ec64" providerId="LiveId" clId="{176BB239-2B3B-4CC5-8FF8-726C1A6AFE2B}" dt="2025-05-07T15:51:42.461" v="43" actId="255"/>
      <pc:docMkLst>
        <pc:docMk/>
      </pc:docMkLst>
      <pc:sldChg chg="modSp mod">
        <pc:chgData name="Marshall Ring" userId="8c1ced981734ec64" providerId="LiveId" clId="{176BB239-2B3B-4CC5-8FF8-726C1A6AFE2B}" dt="2025-05-07T15:51:42.461" v="43" actId="255"/>
        <pc:sldMkLst>
          <pc:docMk/>
          <pc:sldMk cId="724060245" sldId="256"/>
        </pc:sldMkLst>
        <pc:spChg chg="mod">
          <ac:chgData name="Marshall Ring" userId="8c1ced981734ec64" providerId="LiveId" clId="{176BB239-2B3B-4CC5-8FF8-726C1A6AFE2B}" dt="2025-05-07T15:51:42.461" v="43" actId="255"/>
          <ac:spMkLst>
            <pc:docMk/>
            <pc:sldMk cId="724060245" sldId="256"/>
            <ac:spMk id="2" creationId="{DBE7E99F-888D-C4A9-B499-F38AA8FA8BC5}"/>
          </ac:spMkLst>
        </pc:spChg>
      </pc:sldChg>
      <pc:sldChg chg="modSp mod">
        <pc:chgData name="Marshall Ring" userId="8c1ced981734ec64" providerId="LiveId" clId="{176BB239-2B3B-4CC5-8FF8-726C1A6AFE2B}" dt="2025-05-06T17:12:57.303" v="15" actId="20577"/>
        <pc:sldMkLst>
          <pc:docMk/>
          <pc:sldMk cId="4262140709" sldId="261"/>
        </pc:sldMkLst>
        <pc:spChg chg="mod">
          <ac:chgData name="Marshall Ring" userId="8c1ced981734ec64" providerId="LiveId" clId="{176BB239-2B3B-4CC5-8FF8-726C1A6AFE2B}" dt="2025-05-06T17:12:57.303" v="15" actId="20577"/>
          <ac:spMkLst>
            <pc:docMk/>
            <pc:sldMk cId="4262140709" sldId="261"/>
            <ac:spMk id="2" creationId="{3965BE27-788B-1F6D-5777-84EFB85753BB}"/>
          </ac:spMkLst>
        </pc:spChg>
      </pc:sldChg>
      <pc:sldChg chg="del">
        <pc:chgData name="Marshall Ring" userId="8c1ced981734ec64" providerId="LiveId" clId="{176BB239-2B3B-4CC5-8FF8-726C1A6AFE2B}" dt="2025-05-06T17:13:21.973" v="16" actId="47"/>
        <pc:sldMkLst>
          <pc:docMk/>
          <pc:sldMk cId="2181612253" sldId="262"/>
        </pc:sldMkLst>
      </pc:sldChg>
      <pc:sldChg chg="del">
        <pc:chgData name="Marshall Ring" userId="8c1ced981734ec64" providerId="LiveId" clId="{176BB239-2B3B-4CC5-8FF8-726C1A6AFE2B}" dt="2025-05-06T17:13:28.835" v="17" actId="47"/>
        <pc:sldMkLst>
          <pc:docMk/>
          <pc:sldMk cId="1072364656" sldId="268"/>
        </pc:sldMkLst>
      </pc:sldChg>
      <pc:sldChg chg="modSp mod">
        <pc:chgData name="Marshall Ring" userId="8c1ced981734ec64" providerId="LiveId" clId="{176BB239-2B3B-4CC5-8FF8-726C1A6AFE2B}" dt="2025-05-06T17:13:39.937" v="41" actId="20577"/>
        <pc:sldMkLst>
          <pc:docMk/>
          <pc:sldMk cId="3755238082" sldId="272"/>
        </pc:sldMkLst>
        <pc:spChg chg="mod">
          <ac:chgData name="Marshall Ring" userId="8c1ced981734ec64" providerId="LiveId" clId="{176BB239-2B3B-4CC5-8FF8-726C1A6AFE2B}" dt="2025-05-06T17:13:39.937" v="41" actId="20577"/>
          <ac:spMkLst>
            <pc:docMk/>
            <pc:sldMk cId="3755238082" sldId="272"/>
            <ac:spMk id="3" creationId="{1AEA0514-7F58-C870-C8F5-265DB2F183CE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27T16:13:12.97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12400 3002 24173,'-4'118'0,"-11"-1"0,-8 1 0,-11-1 0,-8-1 0,-11-1 0,-9-1 0,-8-1 0,-10-1 0,-9-4 0,-8 1 0,-9-3 0,-9-1 0,-9-4 0,-6-2 0,-11-2 0,-5-3 0,-8-3 0,-8-2 0,-6-5 0,-8-2 0,-6-4 0,-6-3 0,-6-4 0,-6-3 0,-5-5 0,-5-3 0,-6-4 0,-2-5 0,-6-5 0,-2-2 0,-4-5 0,-2-6 0,-4-2 0,-2-7 0,-1-2 0,-4-6 0,1-6 0,-1-2 0,0-5 0,1-6 0,-2-5 0,2-2 0,0-6 0,2-6 0,3-2 0,1-7 0,3-2 0,3-6 0,4-5 0,2-2 0,5-5 0,5-5 0,3-4 0,6-3 0,6-5 0,5-3 0,5-4 0,7-3 0,7-4 0,7-2 0,5-5 0,8-2 0,9-3 0,7-3 0,8-2 0,8-2 0,8-4 0,8-1 0,10-3 0,9 1 0,7-4 0,10-1 0,11-1 0,7-1 0,10-1 0,9-1 0,11-1 0,9 1 0,9-1 0,10 1 0,9-1 0,9 1 0,11-1 0,9 2 0,10 1 0,7 2 0,11-1 0,10 2 0,7 4 0,9-1 0,10 3 0,8 2 0,8 3 0,8 2 0,8 1 0,7 5 0,9 2 0,8 2 0,5 4 0,7 4 0,7 2 0,7 5 0,5 3 0,5 3 0,6 5 0,6 3 0,3 4 0,5 5 0,5 3 0,2 5 0,4 5 0,3 4 0,3 3 0,1 7 0,3 3 0,2 5 0,0 4 0,2 5 0,-2 6 0,1 2 0,0 6 0,-1 5 0,1 4 0,-4 5 0,-1 3 0,-2 7 0,-4 3 0,-2 4 0,-4 5 0,-2 5 0,-6 3 0,-2 5 0,-6 4 0,-5 3 0,-5 5 0,-6 3 0,-6 3 0,-6 5 0,-6 2 0,-8 4 0,-6 4 0,-8 2 0,-8 2 0,-5 5 0,-11 1 0,-6 2 0,-9 3 0,-9 2 0,-9 3 0,-8-1 0,-9 4 0,-10 2 0,-8-1 0,-9 2 0,-11 1 0,-8 2 0,-11-1 0,-8 1 0,-11-1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8D9299-6B5B-4B16-ABFA-54EE6A621D96}" type="datetimeFigureOut">
              <a:rPr lang="en-CA" smtClean="0"/>
              <a:t>2025-05-07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4C156-FBC0-40DE-BF4C-AC1F590EFDE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12958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E6FE3-E9C6-44BF-A8F5-6B2DC80EA752}" type="datetime1">
              <a:rPr lang="en-CA" smtClean="0"/>
              <a:t>2025-05-07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r>
              <a:rPr lang="en-CA"/>
              <a:t>www.canerica.net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5EC0-75BC-4237-8DB6-C6E91C988C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50366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25F5-AA63-4055-825A-8186E974BBD1}" type="datetime1">
              <a:rPr lang="en-CA" smtClean="0"/>
              <a:t>2025-05-07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www.canerica.net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6843-B09D-44E1-B888-51D539B686CA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63609735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25F5-AA63-4055-825A-8186E974BBD1}" type="datetime1">
              <a:rPr lang="en-CA" smtClean="0"/>
              <a:t>2025-05-07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www.canerica.net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6843-B09D-44E1-B888-51D539B686CA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98013491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25F5-AA63-4055-825A-8186E974BBD1}" type="datetime1">
              <a:rPr lang="en-CA" smtClean="0"/>
              <a:t>2025-05-07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www.canerica.net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6843-B09D-44E1-B888-51D539B686CA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69781422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25F5-AA63-4055-825A-8186E974BBD1}" type="datetime1">
              <a:rPr lang="en-CA" smtClean="0"/>
              <a:t>2025-05-07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www.canerica.net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6843-B09D-44E1-B888-51D539B686CA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04365502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25F5-AA63-4055-825A-8186E974BBD1}" type="datetime1">
              <a:rPr lang="en-CA" smtClean="0"/>
              <a:t>2025-05-07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www.canerica.net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6843-B09D-44E1-B888-51D539B686CA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51876660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25F5-AA63-4055-825A-8186E974BBD1}" type="datetime1">
              <a:rPr lang="en-CA" smtClean="0"/>
              <a:t>2025-05-07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www.canerica.net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96843-B09D-44E1-B888-51D539B686CA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86891940"/>
      </p:ext>
    </p:extLst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60F8-7605-4CCD-A1F5-260A840F18CD}" type="datetime1">
              <a:rPr lang="en-CA" smtClean="0"/>
              <a:t>2025-05-07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www.canerica.net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5EC0-75BC-4237-8DB6-C6E91C988C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92949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7765-C55C-43D1-A1B4-384088582C75}" type="datetime1">
              <a:rPr lang="en-CA" smtClean="0"/>
              <a:t>2025-05-07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www.canerica.net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5EC0-75BC-4237-8DB6-C6E91C988C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5805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C1A9E-65A6-452A-AE09-5383FF17996B}" type="datetime1">
              <a:rPr lang="en-CA" smtClean="0"/>
              <a:t>2025-05-07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www.canerica.net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1F45EC0-75BC-4237-8DB6-C6E91C988C22}" type="slidenum">
              <a:rPr lang="en-CA" smtClean="0"/>
              <a:t>‹#›</a:t>
            </a:fld>
            <a:endParaRPr lang="en-CA"/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6896D57B-026A-CF80-9545-4C1C0941561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00" t="17799" r="17400" b="17401"/>
          <a:stretch>
            <a:fillRect/>
          </a:stretch>
        </p:blipFill>
        <p:spPr bwMode="auto">
          <a:xfrm>
            <a:off x="8961131" y="5605193"/>
            <a:ext cx="895350" cy="889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01590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FC269-48AA-40FB-B757-3B3D65F6FA47}" type="datetime1">
              <a:rPr lang="en-CA" smtClean="0"/>
              <a:t>2025-05-07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www.canerica.net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5EC0-75BC-4237-8DB6-C6E91C988C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0171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7B1B-9F4F-499B-A84B-FBFF72EF8187}" type="datetime1">
              <a:rPr lang="en-CA" smtClean="0"/>
              <a:t>2025-05-07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www.canerica.net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5EC0-75BC-4237-8DB6-C6E91C988C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23710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4518F-D364-4557-9F32-91650069485A}" type="datetime1">
              <a:rPr lang="en-CA" smtClean="0"/>
              <a:t>2025-05-07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www.canerica.net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5EC0-75BC-4237-8DB6-C6E91C988C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2545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D89C-1822-4944-BF9F-9F98AA03D766}" type="datetime1">
              <a:rPr lang="en-CA" smtClean="0"/>
              <a:t>2025-05-07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www.canerica.net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5EC0-75BC-4237-8DB6-C6E91C988C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7854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084B-9B79-4817-9BB4-057634C0CBE0}" type="datetime1">
              <a:rPr lang="en-CA" smtClean="0"/>
              <a:t>2025-05-07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www.canerica.net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5EC0-75BC-4237-8DB6-C6E91C988C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4346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6662E-B5DD-43FC-B199-4463250F81AC}" type="datetime1">
              <a:rPr lang="en-CA" smtClean="0"/>
              <a:t>2025-05-07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www.canerica.net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5EC0-75BC-4237-8DB6-C6E91C988C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32420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60A9-90D3-496D-824A-CBE4A932012F}" type="datetime1">
              <a:rPr lang="en-CA" smtClean="0"/>
              <a:t>2025-05-07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www.canerica.net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5EC0-75BC-4237-8DB6-C6E91C988C2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23721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2F525F5-AA63-4055-825A-8186E974BBD1}" type="datetime1">
              <a:rPr lang="en-CA" smtClean="0"/>
              <a:t>2025-05-07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en-CA"/>
              <a:t>www.canerica.net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AB96843-B09D-44E1-B888-51D539B686CA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10810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shall@canerica.net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canerica.net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roup 81">
            <a:extLst>
              <a:ext uri="{FF2B5EF4-FFF2-40B4-BE49-F238E27FC236}">
                <a16:creationId xmlns:a16="http://schemas.microsoft.com/office/drawing/2014/main" id="{15FF890B-3CE7-403A-AECE-2DE04FC7AF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3" name="Freeform 6">
              <a:extLst>
                <a:ext uri="{FF2B5EF4-FFF2-40B4-BE49-F238E27FC236}">
                  <a16:creationId xmlns:a16="http://schemas.microsoft.com/office/drawing/2014/main" id="{99A4E160-6CFD-4514-9E20-CA6692CCD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84" name="Freeform 7">
              <a:extLst>
                <a:ext uri="{FF2B5EF4-FFF2-40B4-BE49-F238E27FC236}">
                  <a16:creationId xmlns:a16="http://schemas.microsoft.com/office/drawing/2014/main" id="{3DCD16F5-8D15-45FD-BA62-ADAC08183A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85" name="Freeform 8">
              <a:extLst>
                <a:ext uri="{FF2B5EF4-FFF2-40B4-BE49-F238E27FC236}">
                  <a16:creationId xmlns:a16="http://schemas.microsoft.com/office/drawing/2014/main" id="{E7CFAF28-6FDA-4C2C-BE51-123D1115F7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86" name="Freeform 9">
              <a:extLst>
                <a:ext uri="{FF2B5EF4-FFF2-40B4-BE49-F238E27FC236}">
                  <a16:creationId xmlns:a16="http://schemas.microsoft.com/office/drawing/2014/main" id="{1FD12703-0627-4991-B2A4-F96519F908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87" name="Freeform 10">
              <a:extLst>
                <a:ext uri="{FF2B5EF4-FFF2-40B4-BE49-F238E27FC236}">
                  <a16:creationId xmlns:a16="http://schemas.microsoft.com/office/drawing/2014/main" id="{A5758E0B-DF61-40A8-B765-BC6841906A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88" name="Freeform 11">
              <a:extLst>
                <a:ext uri="{FF2B5EF4-FFF2-40B4-BE49-F238E27FC236}">
                  <a16:creationId xmlns:a16="http://schemas.microsoft.com/office/drawing/2014/main" id="{3E063A1F-9566-4436-B4E3-2890FBBC2C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DF8D5C46-63E5-40C5-A208-4B2189FA10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91" name="Freeform 6">
              <a:extLst>
                <a:ext uri="{FF2B5EF4-FFF2-40B4-BE49-F238E27FC236}">
                  <a16:creationId xmlns:a16="http://schemas.microsoft.com/office/drawing/2014/main" id="{4A42B4ED-376E-46C3-8BB2-EAFC660D11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" name="Freeform 7">
              <a:extLst>
                <a:ext uri="{FF2B5EF4-FFF2-40B4-BE49-F238E27FC236}">
                  <a16:creationId xmlns:a16="http://schemas.microsoft.com/office/drawing/2014/main" id="{94E0795D-42C3-4DFD-AEB0-286A1CF14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3" name="Freeform 8">
              <a:extLst>
                <a:ext uri="{FF2B5EF4-FFF2-40B4-BE49-F238E27FC236}">
                  <a16:creationId xmlns:a16="http://schemas.microsoft.com/office/drawing/2014/main" id="{A2ACED1B-99D0-4C14-B63B-963889DCDB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4" name="Freeform 9">
              <a:extLst>
                <a:ext uri="{FF2B5EF4-FFF2-40B4-BE49-F238E27FC236}">
                  <a16:creationId xmlns:a16="http://schemas.microsoft.com/office/drawing/2014/main" id="{5C5D324F-33A3-4C66-BFE5-1742CA4E59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5" name="Freeform 10">
              <a:extLst>
                <a:ext uri="{FF2B5EF4-FFF2-40B4-BE49-F238E27FC236}">
                  <a16:creationId xmlns:a16="http://schemas.microsoft.com/office/drawing/2014/main" id="{EC572FC8-A465-4BA3-BA4D-2EC538C042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6" name="Freeform 11">
              <a:extLst>
                <a:ext uri="{FF2B5EF4-FFF2-40B4-BE49-F238E27FC236}">
                  <a16:creationId xmlns:a16="http://schemas.microsoft.com/office/drawing/2014/main" id="{66CC2B15-8E3B-4CFF-99E4-5B4E4D8CF9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BE7E99F-888D-C4A9-B499-F38AA8FA8B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7237" y="685800"/>
            <a:ext cx="4640774" cy="175259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800" dirty="0" err="1"/>
              <a:t>CanAmerica</a:t>
            </a:r>
            <a:r>
              <a:rPr lang="en-US" sz="2800" dirty="0"/>
              <a:t> PHMGH Inc. 2021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11F119-F1CE-3A64-5F9F-76E8FD02E7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6697" y="1562099"/>
            <a:ext cx="4278929" cy="312420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/>
              <a:buChar char="•"/>
            </a:pPr>
            <a:r>
              <a:rPr lang="en-US" dirty="0"/>
              <a:t>204-1345 Pembina Highway, Winnipeg, MB, Canada</a:t>
            </a:r>
          </a:p>
          <a:p>
            <a:pPr indent="-228600" algn="l">
              <a:buFont typeface="Arial"/>
              <a:buChar char="•"/>
            </a:pPr>
            <a:r>
              <a:rPr lang="en-US" dirty="0">
                <a:hlinkClick r:id="rId3"/>
              </a:rPr>
              <a:t>marshall@canerica.net</a:t>
            </a:r>
            <a:r>
              <a:rPr lang="en-US" dirty="0"/>
              <a:t> </a:t>
            </a:r>
          </a:p>
          <a:p>
            <a:pPr indent="-228600" algn="l">
              <a:buFont typeface="Arial"/>
              <a:buChar char="•"/>
            </a:pPr>
            <a:r>
              <a:rPr lang="en-US" dirty="0"/>
              <a:t>+1(204) 297-7697</a:t>
            </a:r>
          </a:p>
          <a:p>
            <a:pPr indent="-228600" algn="l">
              <a:buFont typeface="Arial"/>
              <a:buChar char="•"/>
            </a:pPr>
            <a:r>
              <a:rPr lang="en-US" dirty="0">
                <a:hlinkClick r:id="rId4"/>
              </a:rPr>
              <a:t>www.canerica.net</a:t>
            </a:r>
            <a:r>
              <a:rPr lang="en-US" dirty="0"/>
              <a:t> </a:t>
            </a:r>
          </a:p>
        </p:txBody>
      </p:sp>
      <p:sp>
        <p:nvSpPr>
          <p:cNvPr id="98" name="Rounded Rectangle 16">
            <a:extLst>
              <a:ext uri="{FF2B5EF4-FFF2-40B4-BE49-F238E27FC236}">
                <a16:creationId xmlns:a16="http://schemas.microsoft.com/office/drawing/2014/main" id="{63A60C88-7443-4827-9241-5019758CB4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648931"/>
            <a:ext cx="5407023" cy="5231964"/>
          </a:xfrm>
          <a:prstGeom prst="roundRect">
            <a:avLst>
              <a:gd name="adj" fmla="val 4834"/>
            </a:avLst>
          </a:prstGeom>
          <a:solidFill>
            <a:schemeClr val="bg1"/>
          </a:solidFill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BBB7006D-87AC-24D6-D4CA-A426E699FBE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00" t="17799" r="17400" b="17401"/>
          <a:stretch>
            <a:fillRect/>
          </a:stretch>
        </p:blipFill>
        <p:spPr bwMode="auto">
          <a:xfrm>
            <a:off x="6519096" y="1011765"/>
            <a:ext cx="4574775" cy="45467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24060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BD2BB-4172-B7E4-AE00-976650307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-7937"/>
            <a:ext cx="10018713" cy="1752599"/>
          </a:xfrm>
        </p:spPr>
        <p:txBody>
          <a:bodyPr/>
          <a:lstStyle/>
          <a:p>
            <a:r>
              <a:rPr lang="en-CA" dirty="0"/>
              <a:t>Accomplishments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7D2F1-C467-2A31-30CF-CD04ECB3A8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08" y="1866899"/>
            <a:ext cx="10018713" cy="3124201"/>
          </a:xfrm>
        </p:spPr>
        <p:txBody>
          <a:bodyPr>
            <a:normAutofit fontScale="85000" lnSpcReduction="20000"/>
          </a:bodyPr>
          <a:lstStyle/>
          <a:p>
            <a:r>
              <a:rPr lang="en-CA" dirty="0"/>
              <a:t>Technology</a:t>
            </a:r>
          </a:p>
          <a:p>
            <a:pPr lvl="1"/>
            <a:r>
              <a:rPr lang="en-CA" dirty="0"/>
              <a:t>Lab reports (China) proving efficacy on killing Bacteria (99.999%)</a:t>
            </a:r>
          </a:p>
          <a:p>
            <a:pPr lvl="1"/>
            <a:r>
              <a:rPr lang="en-CA" dirty="0"/>
              <a:t>Lab Reports (St. Boniface University) proving efficacy on killing mold. (99.999%)</a:t>
            </a:r>
          </a:p>
          <a:p>
            <a:r>
              <a:rPr lang="en-CA" dirty="0"/>
              <a:t>Regulatory</a:t>
            </a:r>
          </a:p>
          <a:p>
            <a:pPr lvl="1"/>
            <a:r>
              <a:rPr lang="en-CA" dirty="0"/>
              <a:t>General Cleaner in Canada </a:t>
            </a:r>
          </a:p>
          <a:p>
            <a:pPr lvl="1"/>
            <a:r>
              <a:rPr lang="en-CA" dirty="0"/>
              <a:t>Disinfectant in Ivory Coast </a:t>
            </a:r>
          </a:p>
          <a:p>
            <a:pPr lvl="1"/>
            <a:r>
              <a:rPr lang="en-CA" dirty="0"/>
              <a:t>NAFDAC (Nigeria) in progress.</a:t>
            </a:r>
          </a:p>
          <a:p>
            <a:r>
              <a:rPr lang="en-CA" dirty="0"/>
              <a:t>Manufacturing</a:t>
            </a:r>
          </a:p>
          <a:p>
            <a:pPr lvl="1"/>
            <a:r>
              <a:rPr lang="en-CA" dirty="0"/>
              <a:t>Can fulfill and ship orders in 4-6 weeks.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49D630-7461-CEDA-7436-483473BF5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DE6A-140C-419E-BD96-D2214F36D6E0}" type="datetime1">
              <a:rPr lang="en-CA" smtClean="0"/>
              <a:t>2025-05-07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CA1F6-397E-98B7-F29F-32254EBCA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www.canerica.net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77E55D-7B11-5BC9-298F-C702752FA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5EC0-75BC-4237-8DB6-C6E91C988C22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27633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CF1CEF-0C92-7464-4EDD-B331F64B2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F8C13-D887-2365-6996-63BCA3949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43543"/>
            <a:ext cx="10018713" cy="1752599"/>
          </a:xfrm>
        </p:spPr>
        <p:txBody>
          <a:bodyPr/>
          <a:lstStyle/>
          <a:p>
            <a:r>
              <a:rPr lang="en-CA" dirty="0"/>
              <a:t>Seeking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A0514-7F58-C870-C8F5-265DB2F18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5067" y="1404256"/>
            <a:ext cx="10018713" cy="3124201"/>
          </a:xfrm>
        </p:spPr>
        <p:txBody>
          <a:bodyPr/>
          <a:lstStyle/>
          <a:p>
            <a:r>
              <a:rPr lang="en-CA" dirty="0"/>
              <a:t>Go to market collaborators and pilot projects.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23FB8-F88A-0213-E984-F8263CF1F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30C15-DF87-44B0-A27C-B498A8CF3FE6}" type="datetime1">
              <a:rPr lang="en-CA" smtClean="0"/>
              <a:t>2025-05-07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AD62BA-4898-D6D6-E78E-A2AA8AA95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www.canerica.net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E521FA-4136-9CFD-FF3B-230DD3111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5EC0-75BC-4237-8DB6-C6E91C988C22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55238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37846-0941-8CDD-9AD4-9E03722CA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783" y="81642"/>
            <a:ext cx="10018713" cy="1752599"/>
          </a:xfrm>
        </p:spPr>
        <p:txBody>
          <a:bodyPr/>
          <a:lstStyle/>
          <a:p>
            <a:r>
              <a:rPr lang="en-CA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335E6-4A9F-E190-C0E8-0B65EE5D9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B2D5C-ACA2-7EBE-AA9E-D949C5842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B568-4E69-4362-9CA2-CE021AA3E89C}" type="datetime1">
              <a:rPr lang="en-CA" smtClean="0"/>
              <a:t>2025-05-07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B5FFA-EE19-0EF4-00CC-507612EF2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www.canerica.net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08BBE-0981-4F9D-CEF7-76BDC4831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5EC0-75BC-4237-8DB6-C6E91C988C22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28896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27811-11DB-EC3F-4BEC-62A0CEEE0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190500"/>
            <a:ext cx="10018713" cy="1752599"/>
          </a:xfrm>
        </p:spPr>
        <p:txBody>
          <a:bodyPr/>
          <a:lstStyle/>
          <a:p>
            <a:r>
              <a:rPr lang="en-CA" dirty="0"/>
              <a:t>Vision and 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3D388-9CD6-3157-A616-429047108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08" y="1943099"/>
            <a:ext cx="10018713" cy="31242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CA" b="1" dirty="0"/>
              <a:t>Vision</a:t>
            </a:r>
            <a:r>
              <a:rPr lang="en-CA" dirty="0"/>
              <a:t>:</a:t>
            </a:r>
          </a:p>
          <a:p>
            <a:pPr marL="0" indent="0">
              <a:buNone/>
            </a:pPr>
            <a:r>
              <a:rPr lang="en-CA" dirty="0"/>
              <a:t>A world where PHMGH is used safely, in multiple market segments, increasing safety and quality of life for people around the world.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b="1" dirty="0"/>
              <a:t>Mission:</a:t>
            </a:r>
          </a:p>
          <a:p>
            <a:pPr marL="0" indent="0">
              <a:buNone/>
            </a:pPr>
            <a:r>
              <a:rPr lang="en-CA" dirty="0"/>
              <a:t>Commercialize </a:t>
            </a:r>
            <a:r>
              <a:rPr lang="en-CA" dirty="0" err="1"/>
              <a:t>StampOut</a:t>
            </a:r>
            <a:r>
              <a:rPr lang="en-CA" baseline="30000" dirty="0" err="1"/>
              <a:t>TM</a:t>
            </a:r>
            <a:r>
              <a:rPr lang="en-CA" dirty="0"/>
              <a:t> as a safe and effective PHMGH product in at least 5 countries by 2027.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C88813-40B2-4091-6617-41EA317AF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100EE-0D4E-439B-B5C9-BB0EB448E94B}" type="datetime1">
              <a:rPr lang="en-CA" smtClean="0"/>
              <a:t>2025-05-07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FE7DE0-0ABB-94FB-F5DB-C5C2B7416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www.canerica.net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2F2CB-010F-2F76-26DC-06A168BC9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5EC0-75BC-4237-8DB6-C6E91C988C22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77944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7FA98-0317-1EEB-9AA8-7C2214702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115529"/>
            <a:ext cx="10018713" cy="1752599"/>
          </a:xfrm>
        </p:spPr>
        <p:txBody>
          <a:bodyPr/>
          <a:lstStyle/>
          <a:p>
            <a:r>
              <a:rPr lang="en-CA" dirty="0"/>
              <a:t>Problem / Opportunity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36BA1-7641-6E31-BF63-89AB1EDEE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err="1"/>
              <a:t>Polyhexamethylene</a:t>
            </a:r>
            <a:r>
              <a:rPr lang="en-US" b="1" dirty="0"/>
              <a:t> guanidine hydrochloride</a:t>
            </a:r>
            <a:r>
              <a:rPr lang="en-US" dirty="0"/>
              <a:t> (</a:t>
            </a:r>
            <a:r>
              <a:rPr lang="en-US" b="1" dirty="0"/>
              <a:t>PHMGH</a:t>
            </a:r>
            <a:r>
              <a:rPr lang="en-US" dirty="0"/>
              <a:t>) is a guanidine derivative that is used as a biocidal disinfectant.</a:t>
            </a:r>
          </a:p>
          <a:p>
            <a:r>
              <a:rPr lang="en-US" dirty="0"/>
              <a:t>It has performance and cost advantages compared to traditional disinfectants such as chlorine and alcohol.</a:t>
            </a:r>
          </a:p>
          <a:p>
            <a:r>
              <a:rPr lang="en-US" dirty="0"/>
              <a:t>However at 1% concentration it becomes toxic.</a:t>
            </a:r>
          </a:p>
          <a:p>
            <a:r>
              <a:rPr lang="en-US" dirty="0"/>
              <a:t>Existing PHMGH products on the market are unstable and need to have concentration levels close to 1% which make them dangerous to use.</a:t>
            </a:r>
            <a:endParaRPr lang="en-CA" dirty="0"/>
          </a:p>
          <a:p>
            <a:endParaRPr lang="en-CA" dirty="0"/>
          </a:p>
          <a:p>
            <a:endParaRPr lang="en-CA" dirty="0"/>
          </a:p>
          <a:p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00EB93-E2D7-12D2-BFC0-3DBF02C7A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3987-D49F-4C3B-951E-3FC1191EB1D5}" type="datetime1">
              <a:rPr lang="en-CA" smtClean="0"/>
              <a:t>2025-05-07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97A7EC-0CEC-2087-2F27-CFA10EF65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www.canerica.net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EDE34D-C42C-7116-817F-7FEB65BAE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5EC0-75BC-4237-8DB6-C6E91C988C22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6464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DE405-2804-FC71-414B-7D7E80848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115529"/>
            <a:ext cx="10018713" cy="1752599"/>
          </a:xfrm>
        </p:spPr>
        <p:txBody>
          <a:bodyPr/>
          <a:lstStyle/>
          <a:p>
            <a:r>
              <a:rPr lang="en-CA" dirty="0"/>
              <a:t>Our Innovation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FD7F78-4034-62F4-7051-5B794F705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08" y="1865672"/>
            <a:ext cx="10018713" cy="3124201"/>
          </a:xfrm>
        </p:spPr>
        <p:txBody>
          <a:bodyPr/>
          <a:lstStyle/>
          <a:p>
            <a:r>
              <a:rPr lang="en-CA" dirty="0" err="1"/>
              <a:t>StampOut</a:t>
            </a:r>
            <a:r>
              <a:rPr lang="en-CA" baseline="30000" dirty="0" err="1"/>
              <a:t>TM</a:t>
            </a:r>
            <a:r>
              <a:rPr lang="en-CA" dirty="0"/>
              <a:t> is manufactured with trade secrets </a:t>
            </a:r>
            <a:r>
              <a:rPr lang="en-CA" dirty="0" err="1"/>
              <a:t>CanAm</a:t>
            </a:r>
            <a:r>
              <a:rPr lang="en-CA" dirty="0"/>
              <a:t> has discovered and has the following product advantages:</a:t>
            </a:r>
          </a:p>
          <a:p>
            <a:pPr lvl="1"/>
            <a:r>
              <a:rPr lang="en-CA" dirty="0"/>
              <a:t>Effective as a </a:t>
            </a:r>
            <a:r>
              <a:rPr lang="en-CA" b="1" dirty="0"/>
              <a:t>Biocide</a:t>
            </a:r>
            <a:r>
              <a:rPr lang="en-CA" dirty="0"/>
              <a:t> at 0.08% concentration (non toxic).</a:t>
            </a:r>
          </a:p>
          <a:p>
            <a:pPr lvl="1"/>
            <a:r>
              <a:rPr lang="en-CA" dirty="0"/>
              <a:t>Effective as a </a:t>
            </a:r>
            <a:r>
              <a:rPr lang="en-CA" b="1" dirty="0"/>
              <a:t>Virucide</a:t>
            </a:r>
            <a:r>
              <a:rPr lang="en-CA" dirty="0"/>
              <a:t> at 0.16% concentration (non toxic).</a:t>
            </a:r>
          </a:p>
          <a:p>
            <a:pPr lvl="1"/>
            <a:r>
              <a:rPr lang="en-CA" dirty="0"/>
              <a:t>Effective as a </a:t>
            </a:r>
            <a:r>
              <a:rPr lang="en-CA" b="1" dirty="0" err="1"/>
              <a:t>Sporicide</a:t>
            </a:r>
            <a:r>
              <a:rPr lang="en-CA" dirty="0"/>
              <a:t> at 0.16% concentration (non toxic)</a:t>
            </a:r>
          </a:p>
          <a:p>
            <a:pPr lvl="1"/>
            <a:r>
              <a:rPr lang="en-CA" dirty="0"/>
              <a:t>Manufactured as </a:t>
            </a:r>
            <a:r>
              <a:rPr lang="en-CA" b="1" dirty="0"/>
              <a:t>stable tablets </a:t>
            </a:r>
            <a:r>
              <a:rPr lang="en-CA" dirty="0"/>
              <a:t>preventing aerosolization – (aerosolization enhances toxicity).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B5014B-58DB-19AF-DD54-44820516E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3F91A-E9E2-4B41-82FB-F5BFEA754899}" type="datetime1">
              <a:rPr lang="en-CA" smtClean="0"/>
              <a:t>2025-05-07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8A93D-64F1-C997-E922-71D91D87F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www.canerica.net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976B80-47A8-612B-485C-A91B56A33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5EC0-75BC-4237-8DB6-C6E91C988C22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8209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2934C-1DE1-1260-F905-422A4147C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135"/>
            <a:ext cx="10018713" cy="1752599"/>
          </a:xfrm>
        </p:spPr>
        <p:txBody>
          <a:bodyPr/>
          <a:lstStyle/>
          <a:p>
            <a:r>
              <a:rPr lang="en-CA" dirty="0"/>
              <a:t>Value Proposition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67419-0AB1-AA96-D807-4CED7CC26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09" y="1546121"/>
            <a:ext cx="10018713" cy="3124201"/>
          </a:xfrm>
        </p:spPr>
        <p:txBody>
          <a:bodyPr/>
          <a:lstStyle/>
          <a:p>
            <a:r>
              <a:rPr lang="en-CA" dirty="0"/>
              <a:t>The ability to use </a:t>
            </a:r>
            <a:r>
              <a:rPr lang="en-CA" dirty="0" err="1"/>
              <a:t>StampOut</a:t>
            </a:r>
            <a:r>
              <a:rPr lang="en-CA" baseline="30000" dirty="0" err="1"/>
              <a:t>TM</a:t>
            </a:r>
            <a:r>
              <a:rPr lang="en-CA" dirty="0"/>
              <a:t> as a safe / nontoxic PHMGH product because of our innovation provides the following value propositions:</a:t>
            </a:r>
          </a:p>
          <a:p>
            <a:pPr lvl="1"/>
            <a:r>
              <a:rPr lang="en-CA" b="1" dirty="0"/>
              <a:t>Cost</a:t>
            </a:r>
            <a:r>
              <a:rPr lang="en-CA" dirty="0"/>
              <a:t> advantage of 10X vs traditional cleaners and disinfectants.</a:t>
            </a:r>
          </a:p>
          <a:p>
            <a:pPr lvl="1"/>
            <a:r>
              <a:rPr lang="en-CA" b="1" dirty="0"/>
              <a:t>Safe</a:t>
            </a:r>
            <a:r>
              <a:rPr lang="en-CA" dirty="0"/>
              <a:t> for human consumption (enabling use on food products)</a:t>
            </a:r>
          </a:p>
          <a:p>
            <a:pPr lvl="1"/>
            <a:r>
              <a:rPr lang="en-CA" b="1" dirty="0"/>
              <a:t>Degradable</a:t>
            </a:r>
            <a:r>
              <a:rPr lang="en-CA" dirty="0"/>
              <a:t> and environmentally friendly as a polymer.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BDF4D3-FE54-40D0-9A75-41D3E8B70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2D43-5171-4219-9CFD-65E85AE4FE88}" type="datetime1">
              <a:rPr lang="en-CA" smtClean="0"/>
              <a:t>2025-05-07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612D45-F2D4-ECBB-AA0A-8E0E81522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www.canerica.net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EC4D7-7AF3-7C04-F58C-22EB9390E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5EC0-75BC-4237-8DB6-C6E91C988C22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0427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8920D-A056-AF76-FBED-F15284018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135"/>
            <a:ext cx="10018713" cy="1752599"/>
          </a:xfrm>
        </p:spPr>
        <p:txBody>
          <a:bodyPr/>
          <a:lstStyle/>
          <a:p>
            <a:r>
              <a:rPr lang="en-CA" dirty="0"/>
              <a:t>Intellectual Property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1F733-635A-0960-67C2-89A20794A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08" y="1624780"/>
            <a:ext cx="9842453" cy="3124201"/>
          </a:xfrm>
        </p:spPr>
        <p:txBody>
          <a:bodyPr/>
          <a:lstStyle/>
          <a:p>
            <a:r>
              <a:rPr lang="en-CA" dirty="0" err="1"/>
              <a:t>CanAm</a:t>
            </a:r>
            <a:r>
              <a:rPr lang="en-CA" dirty="0"/>
              <a:t> holds trade secrets on the manufacturing process for a purer form of PHMGH which enhances the effectiveness of </a:t>
            </a:r>
            <a:r>
              <a:rPr lang="en-CA" dirty="0" err="1"/>
              <a:t>StampOut</a:t>
            </a:r>
            <a:r>
              <a:rPr lang="en-CA" baseline="30000" dirty="0" err="1"/>
              <a:t>TM</a:t>
            </a:r>
            <a:r>
              <a:rPr lang="en-CA" dirty="0"/>
              <a:t> and therefore reduces concentrations of the polymer required so that </a:t>
            </a:r>
            <a:r>
              <a:rPr lang="en-CA" dirty="0" err="1"/>
              <a:t>StampOut</a:t>
            </a:r>
            <a:r>
              <a:rPr lang="en-CA" baseline="30000" dirty="0" err="1"/>
              <a:t>TM</a:t>
            </a:r>
            <a:r>
              <a:rPr lang="en-CA" dirty="0"/>
              <a:t> is effective and non-toxic.</a:t>
            </a:r>
          </a:p>
          <a:p>
            <a:r>
              <a:rPr lang="en-CA" dirty="0"/>
              <a:t>In house R&amp;D capacity, supported by third-party labs in China to validate results.</a:t>
            </a:r>
          </a:p>
          <a:p>
            <a:r>
              <a:rPr lang="en-CA" dirty="0" err="1"/>
              <a:t>CanAm</a:t>
            </a:r>
            <a:r>
              <a:rPr lang="en-CA" dirty="0"/>
              <a:t> has received federal funding to develop an effective IP strategy.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EC8378-3F38-4892-EA98-414662B05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D1937-AC72-4669-8440-DB7109D76C58}" type="datetime1">
              <a:rPr lang="en-CA" smtClean="0"/>
              <a:t>2025-05-07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4DFE04-E394-CCEF-6517-D88CBEAED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www.canerica.net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1160D-19F5-754A-3E37-D20BD797F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5EC0-75BC-4237-8DB6-C6E91C988C22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90202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40C22-DFE1-86F9-D7FC-35C2A4981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659" y="0"/>
            <a:ext cx="10018713" cy="1752599"/>
          </a:xfrm>
        </p:spPr>
        <p:txBody>
          <a:bodyPr/>
          <a:lstStyle/>
          <a:p>
            <a:r>
              <a:rPr lang="en-CA" dirty="0"/>
              <a:t>Business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5A2E6-1C33-58A3-B0B7-55F9F6CE9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3136" y="2171693"/>
            <a:ext cx="10515600" cy="1325563"/>
          </a:xfrm>
        </p:spPr>
        <p:txBody>
          <a:bodyPr/>
          <a:lstStyle/>
          <a:p>
            <a:r>
              <a:rPr lang="en-CA" dirty="0" err="1"/>
              <a:t>CanAm</a:t>
            </a:r>
            <a:r>
              <a:rPr lang="en-CA" dirty="0"/>
              <a:t> is a manufacturer selling to distributors.  We leverage the sales channels of Distributors who bring </a:t>
            </a:r>
            <a:r>
              <a:rPr lang="en-CA" dirty="0" err="1"/>
              <a:t>StampOut</a:t>
            </a:r>
            <a:r>
              <a:rPr lang="en-CA" baseline="30000" dirty="0" err="1"/>
              <a:t>TM</a:t>
            </a:r>
            <a:r>
              <a:rPr lang="en-CA" dirty="0"/>
              <a:t> to the end customer.</a:t>
            </a: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040590-880C-775B-0C49-7CE1FDB54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82EBD-2D68-43F5-88A0-FE03F86408A7}" type="datetime1">
              <a:rPr lang="en-CA" smtClean="0"/>
              <a:t>2025-05-07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A77ED2-7CBD-30F6-0CDC-BE0DA3B26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www.canerica.net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80C85F-8828-00FF-7261-53D6C033B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5EC0-75BC-4237-8DB6-C6E91C988C22}" type="slidenum">
              <a:rPr lang="en-CA" smtClean="0"/>
              <a:t>7</a:t>
            </a:fld>
            <a:endParaRPr lang="en-CA"/>
          </a:p>
        </p:txBody>
      </p:sp>
      <p:pic>
        <p:nvPicPr>
          <p:cNvPr id="9" name="Picture 8" descr="A few icons of a factory and a truck&#10;&#10;AI-generated content may be incorrect.">
            <a:extLst>
              <a:ext uri="{FF2B5EF4-FFF2-40B4-BE49-F238E27FC236}">
                <a16:creationId xmlns:a16="http://schemas.microsoft.com/office/drawing/2014/main" id="{B01F595F-E548-256F-3128-98FA407160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734" y="2821858"/>
            <a:ext cx="7120939" cy="2290721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03AC3BE3-208B-2E53-DA58-1291DDDB6855}"/>
                  </a:ext>
                </a:extLst>
              </p14:cNvPr>
              <p14:cNvContentPartPr/>
              <p14:nvPr/>
            </p14:nvContentPartPr>
            <p14:xfrm>
              <a:off x="2418736" y="3157710"/>
              <a:ext cx="4463846" cy="2161542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03AC3BE3-208B-2E53-DA58-1291DDDB685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12617" y="3151591"/>
                <a:ext cx="4476085" cy="2173781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36980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5BE27-788B-1F6D-5777-84EFB8575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468"/>
            <a:ext cx="10515600" cy="1325563"/>
          </a:xfrm>
        </p:spPr>
        <p:txBody>
          <a:bodyPr/>
          <a:lstStyle/>
          <a:p>
            <a:r>
              <a:rPr lang="en-CA" dirty="0"/>
              <a:t>Projects in Pipe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11CF0C7-20F5-1E7F-9471-3F09C16DEE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6872816"/>
              </p:ext>
            </p:extLst>
          </p:nvPr>
        </p:nvGraphicFramePr>
        <p:xfrm>
          <a:off x="1465006" y="1097281"/>
          <a:ext cx="9792930" cy="43140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8586">
                  <a:extLst>
                    <a:ext uri="{9D8B030D-6E8A-4147-A177-3AD203B41FA5}">
                      <a16:colId xmlns:a16="http://schemas.microsoft.com/office/drawing/2014/main" val="2545407389"/>
                    </a:ext>
                  </a:extLst>
                </a:gridCol>
                <a:gridCol w="1958586">
                  <a:extLst>
                    <a:ext uri="{9D8B030D-6E8A-4147-A177-3AD203B41FA5}">
                      <a16:colId xmlns:a16="http://schemas.microsoft.com/office/drawing/2014/main" val="1937778697"/>
                    </a:ext>
                  </a:extLst>
                </a:gridCol>
                <a:gridCol w="1958586">
                  <a:extLst>
                    <a:ext uri="{9D8B030D-6E8A-4147-A177-3AD203B41FA5}">
                      <a16:colId xmlns:a16="http://schemas.microsoft.com/office/drawing/2014/main" val="2879093108"/>
                    </a:ext>
                  </a:extLst>
                </a:gridCol>
                <a:gridCol w="1950720">
                  <a:extLst>
                    <a:ext uri="{9D8B030D-6E8A-4147-A177-3AD203B41FA5}">
                      <a16:colId xmlns:a16="http://schemas.microsoft.com/office/drawing/2014/main" val="1813237052"/>
                    </a:ext>
                  </a:extLst>
                </a:gridCol>
                <a:gridCol w="1966452">
                  <a:extLst>
                    <a:ext uri="{9D8B030D-6E8A-4147-A177-3AD203B41FA5}">
                      <a16:colId xmlns:a16="http://schemas.microsoft.com/office/drawing/2014/main" val="2457897619"/>
                    </a:ext>
                  </a:extLst>
                </a:gridCol>
              </a:tblGrid>
              <a:tr h="352350">
                <a:tc>
                  <a:txBody>
                    <a:bodyPr/>
                    <a:lstStyle/>
                    <a:p>
                      <a:r>
                        <a:rPr lang="en-CA" dirty="0"/>
                        <a:t>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Strategy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Next Steps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Expected sales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721242"/>
                  </a:ext>
                </a:extLst>
              </a:tr>
              <a:tr h="588041">
                <a:tc>
                  <a:txBody>
                    <a:bodyPr/>
                    <a:lstStyle/>
                    <a:p>
                      <a:r>
                        <a:rPr lang="en-CA" sz="1600" dirty="0"/>
                        <a:t>Mexico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/>
                        <a:t>Secure Distributor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/>
                        <a:t>Found prospect, sending samples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/>
                        <a:t>Confirm Use Case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/>
                        <a:t>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177837"/>
                  </a:ext>
                </a:extLst>
              </a:tr>
              <a:tr h="1092078">
                <a:tc>
                  <a:txBody>
                    <a:bodyPr/>
                    <a:lstStyle/>
                    <a:p>
                      <a:r>
                        <a:rPr lang="en-CA" sz="1600" dirty="0"/>
                        <a:t>Nigeria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/>
                        <a:t>Secure Distributor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/>
                        <a:t>Secured, and distributor has customer and use case identified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/>
                        <a:t>Getting NAFDAC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/>
                        <a:t>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8737691"/>
                  </a:ext>
                </a:extLst>
              </a:tr>
              <a:tr h="1092078">
                <a:tc>
                  <a:txBody>
                    <a:bodyPr/>
                    <a:lstStyle/>
                    <a:p>
                      <a:r>
                        <a:rPr lang="en-CA" sz="1600" dirty="0"/>
                        <a:t>Qatar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/>
                        <a:t>Secure Distributor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/>
                        <a:t>Secured, and distributor has customer and use case identified.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/>
                        <a:t>Confirm regulatory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/>
                        <a:t>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0931445"/>
                  </a:ext>
                </a:extLst>
              </a:tr>
              <a:tr h="588041">
                <a:tc>
                  <a:txBody>
                    <a:bodyPr/>
                    <a:lstStyle/>
                    <a:p>
                      <a:r>
                        <a:rPr lang="en-CA" sz="1600" dirty="0"/>
                        <a:t>Ivory Coast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/>
                        <a:t>Secure Distributor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/>
                        <a:t>In conversation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/>
                        <a:t>TBD based on conversation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/>
                        <a:t>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353919"/>
                  </a:ext>
                </a:extLst>
              </a:tr>
              <a:tr h="588041">
                <a:tc>
                  <a:txBody>
                    <a:bodyPr/>
                    <a:lstStyle/>
                    <a:p>
                      <a:r>
                        <a:rPr lang="en-CA" sz="1600" dirty="0"/>
                        <a:t>Canada (First Nations Housing)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/>
                        <a:t>Secure Distributor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/>
                        <a:t>Secured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/>
                        <a:t>Pilot Projects in 3 different reserves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/>
                        <a:t>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9275194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17E053-28DE-A36C-F126-57A439AD0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0F2F3-92FA-4EFF-B33C-CA99CAEB36E8}" type="datetime1">
              <a:rPr lang="en-CA" smtClean="0"/>
              <a:t>2025-05-07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8D9B17-2A76-F8FB-4B2E-0A70435CF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www.canerica.net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9F737-8008-251D-E2F3-C954B4D15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5EC0-75BC-4237-8DB6-C6E91C988C22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62140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70328-8B99-3916-0E4D-150448928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-1366"/>
            <a:ext cx="10018713" cy="1325564"/>
          </a:xfrm>
        </p:spPr>
        <p:txBody>
          <a:bodyPr/>
          <a:lstStyle/>
          <a:p>
            <a:r>
              <a:rPr lang="en-CA" dirty="0"/>
              <a:t>Team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7C671-F1EF-6CA3-119B-9C71312EE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513B2-92B3-483A-B3F8-FA2525CA7284}" type="datetime1">
              <a:rPr lang="en-CA" smtClean="0"/>
              <a:t>2025-05-07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BF54A6-9D30-AEF4-732E-0939F8FBE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www.canerica.net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4E10D4-6265-4476-312A-4EFBA8D5C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45EC0-75BC-4237-8DB6-C6E91C988C22}" type="slidenum">
              <a:rPr lang="en-CA" smtClean="0"/>
              <a:t>9</a:t>
            </a:fld>
            <a:endParaRPr lang="en-CA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FFADB67-DAE4-1AEA-5738-0E75E2A0977A}"/>
              </a:ext>
            </a:extLst>
          </p:cNvPr>
          <p:cNvGrpSpPr/>
          <p:nvPr/>
        </p:nvGrpSpPr>
        <p:grpSpPr>
          <a:xfrm>
            <a:off x="1366161" y="1311276"/>
            <a:ext cx="3110860" cy="1325563"/>
            <a:chOff x="1799303" y="2314236"/>
            <a:chExt cx="2871020" cy="1347019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8384F838-319B-C6ED-76B3-E85E9A7B6B7C}"/>
                </a:ext>
              </a:extLst>
            </p:cNvPr>
            <p:cNvSpPr/>
            <p:nvPr/>
          </p:nvSpPr>
          <p:spPr>
            <a:xfrm>
              <a:off x="1799303" y="2314236"/>
              <a:ext cx="2871020" cy="1347019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9CDCDFC-8CEF-350A-CDBD-2A2711282670}"/>
                </a:ext>
              </a:extLst>
            </p:cNvPr>
            <p:cNvSpPr txBox="1"/>
            <p:nvPr/>
          </p:nvSpPr>
          <p:spPr>
            <a:xfrm>
              <a:off x="1956619" y="2481389"/>
              <a:ext cx="258588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200" b="1" dirty="0"/>
                <a:t>Rolando Jeria, P. Eng.</a:t>
              </a:r>
            </a:p>
            <a:p>
              <a:r>
                <a:rPr lang="en-CA" sz="1200" dirty="0"/>
                <a:t>Mining Engineer from Chile by trade</a:t>
              </a:r>
            </a:p>
            <a:p>
              <a:r>
                <a:rPr lang="en-CA" sz="1200" dirty="0"/>
                <a:t>Passionate to collaborate and clean up the planet via circular green mining.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F693C0EC-3AB9-F18A-0CD0-C6B9A4D514EB}"/>
              </a:ext>
            </a:extLst>
          </p:cNvPr>
          <p:cNvGrpSpPr/>
          <p:nvPr/>
        </p:nvGrpSpPr>
        <p:grpSpPr>
          <a:xfrm>
            <a:off x="8284028" y="1315559"/>
            <a:ext cx="3221833" cy="1316499"/>
            <a:chOff x="7474973" y="1758916"/>
            <a:chExt cx="2871020" cy="1064904"/>
          </a:xfrm>
        </p:grpSpPr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AE958434-B6AB-2002-F5E0-2C58C95F0FB6}"/>
                </a:ext>
              </a:extLst>
            </p:cNvPr>
            <p:cNvSpPr/>
            <p:nvPr/>
          </p:nvSpPr>
          <p:spPr>
            <a:xfrm>
              <a:off x="7474973" y="1758916"/>
              <a:ext cx="2871020" cy="106490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1DFCA0F-DC88-1598-2E21-F21A4D2DD340}"/>
                </a:ext>
              </a:extLst>
            </p:cNvPr>
            <p:cNvSpPr txBox="1"/>
            <p:nvPr/>
          </p:nvSpPr>
          <p:spPr>
            <a:xfrm>
              <a:off x="7521679" y="1832568"/>
              <a:ext cx="2824314" cy="6675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200" b="1" dirty="0"/>
                <a:t>Diven Yeung</a:t>
              </a:r>
            </a:p>
            <a:p>
              <a:r>
                <a:rPr lang="en-CA" sz="1200" dirty="0"/>
                <a:t>Plus 30 years of construction cost estimating &amp; risk management experience, international entrepreneur.</a:t>
              </a:r>
            </a:p>
          </p:txBody>
        </p:sp>
      </p:grp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29B8D51D-6D2B-DA5F-19EA-5421B272C565}"/>
              </a:ext>
            </a:extLst>
          </p:cNvPr>
          <p:cNvSpPr/>
          <p:nvPr/>
        </p:nvSpPr>
        <p:spPr>
          <a:xfrm>
            <a:off x="8333014" y="2846611"/>
            <a:ext cx="3281340" cy="1246495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61ADD7-2C3D-9060-8729-B45099FEFC3F}"/>
              </a:ext>
            </a:extLst>
          </p:cNvPr>
          <p:cNvSpPr txBox="1"/>
          <p:nvPr/>
        </p:nvSpPr>
        <p:spPr>
          <a:xfrm>
            <a:off x="8487534" y="2923293"/>
            <a:ext cx="3126820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b="1" dirty="0"/>
              <a:t>Dr. Bruce Jank</a:t>
            </a:r>
          </a:p>
          <a:p>
            <a:r>
              <a:rPr lang="en-CA" sz="1100" dirty="0"/>
              <a:t>An environmental engineer with 25 years of applied research experience at Environment Canada’s Wastewater Technology Centre.</a:t>
            </a:r>
          </a:p>
          <a:p>
            <a:r>
              <a:rPr lang="en-CA" sz="1100" dirty="0"/>
              <a:t>Presently evaluating, commercializing &amp; deploying emerging technologies for water treatment.  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A680F979-5432-9068-2D3D-A4BC51E6744C}"/>
              </a:ext>
            </a:extLst>
          </p:cNvPr>
          <p:cNvSpPr/>
          <p:nvPr/>
        </p:nvSpPr>
        <p:spPr>
          <a:xfrm>
            <a:off x="4746861" y="2826357"/>
            <a:ext cx="3409001" cy="129573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85016A6-F3F9-D4D1-5EC2-76F7B9939911}"/>
              </a:ext>
            </a:extLst>
          </p:cNvPr>
          <p:cNvSpPr txBox="1"/>
          <p:nvPr/>
        </p:nvSpPr>
        <p:spPr>
          <a:xfrm>
            <a:off x="4746861" y="3000237"/>
            <a:ext cx="3388256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b="1" dirty="0"/>
              <a:t>Eva Luk, LL.B.</a:t>
            </a:r>
          </a:p>
          <a:p>
            <a:r>
              <a:rPr lang="en-CA" sz="1100" dirty="0"/>
              <a:t>Lawyer by trade, Eva is passionate about international business and making the world a better place.  </a:t>
            </a:r>
          </a:p>
          <a:p>
            <a:r>
              <a:rPr lang="en-CA" sz="1100"/>
              <a:t>Works </a:t>
            </a:r>
            <a:r>
              <a:rPr lang="en-CA" sz="1100" dirty="0"/>
              <a:t>with foreign investors to bring FDI to Canadian companies looking to develop new markets</a:t>
            </a:r>
            <a:r>
              <a:rPr lang="en-CA" sz="1200" dirty="0"/>
              <a:t>.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4E7F6CFD-7ECC-45BD-2C56-B87BF3D02F31}"/>
              </a:ext>
            </a:extLst>
          </p:cNvPr>
          <p:cNvSpPr/>
          <p:nvPr/>
        </p:nvSpPr>
        <p:spPr>
          <a:xfrm>
            <a:off x="1366161" y="2855505"/>
            <a:ext cx="3110860" cy="1276748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CDE9242-68E6-1328-A7D9-05E2F7BBB3E9}"/>
              </a:ext>
            </a:extLst>
          </p:cNvPr>
          <p:cNvSpPr txBox="1"/>
          <p:nvPr/>
        </p:nvSpPr>
        <p:spPr>
          <a:xfrm>
            <a:off x="1382495" y="2932468"/>
            <a:ext cx="309452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b="1" dirty="0"/>
              <a:t>Rene Lamoureux</a:t>
            </a:r>
          </a:p>
          <a:p>
            <a:r>
              <a:rPr lang="en-CA" sz="1050" dirty="0"/>
              <a:t>Experience in business start-up &amp; international sales &amp; marketing.</a:t>
            </a:r>
          </a:p>
          <a:p>
            <a:r>
              <a:rPr lang="en-CA" sz="1050" dirty="0"/>
              <a:t>Metis ancestry &amp; proud member of the Red River Metis.</a:t>
            </a:r>
          </a:p>
          <a:p>
            <a:r>
              <a:rPr lang="en-CA" sz="1050" dirty="0"/>
              <a:t>Believes nothing is impossible with hard work and creative thinking.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A9D89D8D-F9A0-21EB-B4DA-7D62D890A10C}"/>
              </a:ext>
            </a:extLst>
          </p:cNvPr>
          <p:cNvSpPr/>
          <p:nvPr/>
        </p:nvSpPr>
        <p:spPr>
          <a:xfrm>
            <a:off x="4701378" y="1328447"/>
            <a:ext cx="3384752" cy="1303612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F051744-1A70-17CD-C8CF-2205ACA0B079}"/>
              </a:ext>
            </a:extLst>
          </p:cNvPr>
          <p:cNvSpPr txBox="1"/>
          <p:nvPr/>
        </p:nvSpPr>
        <p:spPr>
          <a:xfrm>
            <a:off x="4745624" y="1349654"/>
            <a:ext cx="32962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900" b="1" dirty="0"/>
              <a:t>Dr. Mathias Oule</a:t>
            </a:r>
          </a:p>
          <a:p>
            <a:r>
              <a:rPr lang="en-CA" sz="900" dirty="0"/>
              <a:t>A microbiologist, researcher &amp; full time professor in the Dept. of Experimental Sciences at the University of Saint-Boniface.</a:t>
            </a:r>
          </a:p>
          <a:p>
            <a:r>
              <a:rPr lang="en-CA" sz="900" dirty="0"/>
              <a:t>Holds a Bachelor’s Degree in Mathematics; an Undergraduate Degree in Biology, Chemistry &amp; Geology; a Graduate University Degree in Genetics; a Graduate University Degree in Organic Chemistry; a Master’s Degree in Biochemistry; a Master’s degree in Microbiology &amp; a Doctorate in Microbiology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870020DC-54C2-8746-1BBE-79D4A81BB43F}"/>
              </a:ext>
            </a:extLst>
          </p:cNvPr>
          <p:cNvSpPr/>
          <p:nvPr/>
        </p:nvSpPr>
        <p:spPr>
          <a:xfrm>
            <a:off x="1395413" y="4398026"/>
            <a:ext cx="3110860" cy="1469105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D8A50BA-1801-241D-F074-A367367175D8}"/>
              </a:ext>
            </a:extLst>
          </p:cNvPr>
          <p:cNvSpPr txBox="1"/>
          <p:nvPr/>
        </p:nvSpPr>
        <p:spPr>
          <a:xfrm>
            <a:off x="1395412" y="4419681"/>
            <a:ext cx="3176588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b="1" dirty="0"/>
              <a:t>Jian Gao</a:t>
            </a:r>
          </a:p>
          <a:p>
            <a:r>
              <a:rPr lang="en-CA" sz="1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Experienced communications engineer and senior book editor with a strong background in publishing and cross-cultural marketing. Gained marketing expertise at a Sino-Japanese joint venture, focusing on the Asian market. Specializes in editing and publishing communication and university textbooks.</a:t>
            </a:r>
            <a:endParaRPr lang="en-CA" sz="11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F25E881-023E-467F-6BAB-18D94F517020}"/>
              </a:ext>
            </a:extLst>
          </p:cNvPr>
          <p:cNvSpPr txBox="1"/>
          <p:nvPr/>
        </p:nvSpPr>
        <p:spPr>
          <a:xfrm>
            <a:off x="5127650" y="4586793"/>
            <a:ext cx="3071412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b="1" dirty="0"/>
              <a:t>Marshall Ring, CEO</a:t>
            </a:r>
          </a:p>
          <a:p>
            <a:r>
              <a:rPr lang="en-CA" sz="1200" dirty="0"/>
              <a:t>20+ years commercializing early-stage technology companies, experienced with Angel capital investing.</a:t>
            </a:r>
          </a:p>
          <a:p>
            <a:r>
              <a:rPr lang="en-CA" sz="1050" dirty="0"/>
              <a:t>.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37B6C07-683D-96B8-8B36-ADA63560C006}"/>
              </a:ext>
            </a:extLst>
          </p:cNvPr>
          <p:cNvSpPr/>
          <p:nvPr/>
        </p:nvSpPr>
        <p:spPr>
          <a:xfrm>
            <a:off x="4745624" y="4413770"/>
            <a:ext cx="3409001" cy="1442295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765409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356</TotalTime>
  <Words>874</Words>
  <Application>Microsoft Office PowerPoint</Application>
  <PresentationFormat>Widescreen</PresentationFormat>
  <Paragraphs>136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Aptos</vt:lpstr>
      <vt:lpstr>Arial</vt:lpstr>
      <vt:lpstr>Corbel</vt:lpstr>
      <vt:lpstr>Parallax</vt:lpstr>
      <vt:lpstr>CanAmerica PHMGH Inc. 2021</vt:lpstr>
      <vt:lpstr>Vision and Mission</vt:lpstr>
      <vt:lpstr>Problem / Opportunity</vt:lpstr>
      <vt:lpstr>Our Innovation</vt:lpstr>
      <vt:lpstr>Value Proposition</vt:lpstr>
      <vt:lpstr>Intellectual Property</vt:lpstr>
      <vt:lpstr>Business Model</vt:lpstr>
      <vt:lpstr>Projects in Pipe</vt:lpstr>
      <vt:lpstr>Team</vt:lpstr>
      <vt:lpstr>Accomplishments</vt:lpstr>
      <vt:lpstr>Seeking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Marshall Ring</dc:creator>
  <cp:lastModifiedBy>Marshall Ring</cp:lastModifiedBy>
  <cp:revision>2</cp:revision>
  <dcterms:created xsi:type="dcterms:W3CDTF">2025-03-27T15:55:43Z</dcterms:created>
  <dcterms:modified xsi:type="dcterms:W3CDTF">2025-05-07T15:51:44Z</dcterms:modified>
</cp:coreProperties>
</file>